
<file path=[Content_Types].xml><?xml version="1.0" encoding="utf-8"?>
<Types xmlns="http://schemas.openxmlformats.org/package/2006/content-types">
  <Default Extension="HEIC" ContentType="image/heic"/>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
  </p:notesMasterIdLst>
  <p:sldIdLst>
    <p:sldId id="257" r:id="rId2"/>
    <p:sldId id="258" r:id="rId3"/>
    <p:sldId id="261" r:id="rId4"/>
    <p:sldId id="262" r:id="rId5"/>
    <p:sldId id="264" r:id="rId6"/>
    <p:sldId id="263" r:id="rId7"/>
    <p:sldId id="265" r:id="rId8"/>
  </p:sldIdLst>
  <p:sldSz cx="6858000" cy="9906000" type="A4"/>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0"/>
  </p:normalViewPr>
  <p:slideViewPr>
    <p:cSldViewPr snapToGrid="0">
      <p:cViewPr>
        <p:scale>
          <a:sx n="80" d="100"/>
          <a:sy n="80" d="100"/>
        </p:scale>
        <p:origin x="1349"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8T08:34:15.661"/>
    </inkml:context>
    <inkml:brush xml:id="br0">
      <inkml:brushProperty name="width" value="0.05" units="cm"/>
      <inkml:brushProperty name="height" value="0.05" units="cm"/>
      <inkml:brushProperty name="color" value="#E71224"/>
    </inkml:brush>
  </inkml:definitions>
  <inkml:trace contextRef="#ctx0" brushRef="#br0">1 85 24575,'2'3'0,"1"-1"0,0 0 0,0 0 0,0 0 0,0 0 0,0 0 0,0-1 0,0 0 0,0 1 0,4 0 0,37 7 0,-26-6 0,26 4 0,62 3 0,45-9 0,-140-1 0,-7 0 0,130 2 0,-97 0 0,59 12 0,-39-4 0,108 5 0,60-14 0,-105-3 0,109 9 0,244 3 0,-469-10 0,-1 0 0,1-1 0,-1 1 0,1-1 0,-1 0 0,0 0 0,1 0 0,-1 0 0,0-1 0,0 1 0,0-1 0,0 0 0,0 0 0,0 0 0,0 0 0,2-3 0,4-4 0,-1-1 0,-1 0 0,9-14 0,-11 16 0,1-1 0,0 1 0,0 1 0,0-1 0,11-9 0,-7 10 43,0 1 0,0-1-1,0 2 1,1-1 0,0 2-1,0-1 1,21-4 0,-12 5-470,0 1 0,0 1 1,35 0-1,-40 2-6399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8T08:35:07.819"/>
    </inkml:context>
    <inkml:brush xml:id="br0">
      <inkml:brushProperty name="width" value="0.05" units="cm"/>
      <inkml:brushProperty name="height" value="0.05" units="cm"/>
      <inkml:brushProperty name="color" value="#E71224"/>
    </inkml:brush>
  </inkml:definitions>
  <inkml:trace contextRef="#ctx0" brushRef="#br0">1 85 24575,'2'3'0,"1"-1"0,0 0 0,0 0 0,0 0 0,0 0 0,0 0 0,0-1 0,0 0 0,0 1 0,4 0 0,37 7 0,-26-6 0,26 4 0,62 3 0,45-9 0,-140-1 0,-7 0 0,130 2 0,-97 0 0,59 12 0,-39-4 0,108 5 0,60-14 0,-105-3 0,109 9 0,244 3 0,-469-10 0,-1 0 0,1-1 0,-1 1 0,1-1 0,-1 0 0,0 0 0,1 0 0,-1 0 0,0-1 0,0 1 0,0-1 0,0 0 0,0 0 0,0 0 0,0 0 0,2-3 0,4-4 0,-1-1 0,-1 0 0,9-14 0,-11 16 0,1-1 0,0 1 0,0 1 0,0-1 0,11-9 0,-7 10 43,0 1 0,0-1-1,0 2 1,1-1 0,0 2-1,0-1 1,21-4 0,-12 5-470,0 1 0,0 1 1,35 0-1,-40 2-6399</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8T08:35:07.820"/>
    </inkml:context>
    <inkml:brush xml:id="br0">
      <inkml:brushProperty name="width" value="0.05" units="cm"/>
      <inkml:brushProperty name="height" value="0.05" units="cm"/>
      <inkml:brushProperty name="color" value="#E71224"/>
    </inkml:brush>
  </inkml:definitions>
  <inkml:trace contextRef="#ctx0" brushRef="#br0">140 1 24575,'-7'0'0,"1"1"0,0 0 0,-1 0 0,1 0 0,0 1 0,0 0 0,0 0 0,0 1 0,0-1 0,1 1 0,-1 1 0,1-1 0,0 1 0,0 0 0,0 0 0,0 0 0,1 1 0,0-1 0,0 1 0,0 0 0,0 1 0,1-1 0,-4 8 0,5-9 0,0 1 0,0-1 0,1 1 0,0-1 0,0 1 0,0-1 0,0 1 0,1-1 0,-1 1 0,2 8 0,0-7 0,0 1 0,1-1 0,-1 0 0,1 0 0,1 0 0,-1-1 0,6 10 0,-7-12 0,1 0 0,-1 0 0,1 0 0,0-1 0,0 1 0,0 0 0,0-1 0,1 1 0,-1-1 0,1 0 0,0 1 0,-1-1 0,1-1 0,0 1 0,0 0 0,0-1 0,5 2 0,5 2 0,0-1 0,0 0 0,22 3 0,-29-6 0,0-1 0,0 0 0,0 1 0,-1-2 0,1 1 0,0-1 0,0 0 0,0 0 0,0-1 0,-1 1 0,7-4 0,0-6 0,-11 10 0,0-1 0,1 1 0,-1 0 0,0 0 0,1 0 0,-1 0 0,3-2 0,-3 3 0,-1 0 0,0 0 0,1 0 0,-1 0 0,1 0 0,-1 0 0,1 0 0,-1 0 0,1 0 0,-1 0 0,1 0 0,-1 0 0,0 0 0,1 1 0,-1-1 0,1 0 0,-1 0 0,0 1 0,1-1 0,-1 0 0,1 0 0,-1 1 0,0-1 0,0 0 0,1 1 0,-1-1 0,0 0 0,1 1 0,-1-1 0,0 1 0,0-1 0,0 1 0,1-1 0,-1 1 0,6 11 0,-1 1 0,5 20 0,-6-21 0,0 1 0,1-1 0,7 15 0,-10-24 0,0 1 0,1-1 0,-1 0 0,1 1 0,-1-1 0,1-1 0,0 1 0,0 0 0,0-1 0,1 1 0,-1-1 0,1 0 0,-1 0 0,8 2 0,-4-1 0,0-1 0,0 0 0,0-1 0,0 0 0,0 0 0,0 0 0,0-1 0,1 0 0,10-2 0,-15 1 0,0 0 0,0 0 0,0 0 0,-1-1 0,1 1 0,0-1 0,-1 0 0,1 0 0,-1 0 0,0 0 0,1 0 0,-1 0 0,0-1 0,0 1 0,-1-1 0,1 1 0,2-5 0,2-5 0,-1 1 0,7-23 0,-5 12-227,-2 0-1,-1 0 1,0 0-1,-1-1 1,-2-42-1,-1 57-6598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8T08:35:07.821"/>
    </inkml:context>
    <inkml:brush xml:id="br0">
      <inkml:brushProperty name="width" value="0.05" units="cm"/>
      <inkml:brushProperty name="height" value="0.05" units="cm"/>
      <inkml:brushProperty name="color" value="#E71224"/>
    </inkml:brush>
  </inkml:definitions>
  <inkml:trace contextRef="#ctx0" brushRef="#br0">1 188 24575,'33'-8'0,"78"7"0,-8 1 0,-62-7 0,-9 1 0,-31 6 0,0 0 0,0 0 0,0 0 0,0 0 0,0 0 0,0 0 0,0 0 0,0 1 0,0-1 0,-1 0 0,1 0 0,0 1 0,0-1 0,0 1 0,0-1 0,-1 1 0,1-1 0,0 1 0,0-1 0,-1 1 0,2 0 0,-1 1 0,0 0 0,0 0 0,0 0 0,1 0 0,-2 0 0,1 0 0,0 0 0,1 3 0,-1 4 0,1 0 0,-1 0 0,-1 11 0,0-20 0,0 13 0,-2 1 0,0-1 0,0 0 0,-1 0 0,-5 13 0,3-11 0,1 0 0,1 0 0,-2 21 0,3-21 0,1 31 0,1-43 0,0 1 0,0-1 0,1 0 0,-1 1 0,1-1 0,0 0 0,0 0 0,0 0 0,0 0 0,3 5 0,-3-7 0,-1-1 0,0 1 0,1-1 0,-1 0 0,0 1 0,1-1 0,-1 0 0,0 1 0,1-1 0,-1 0 0,1 1 0,-1-1 0,1 0 0,-1 0 0,1 0 0,-1 1 0,1-1 0,-1 0 0,1 0 0,-1 0 0,1 0 0,-1 0 0,1 0 0,0 0 0,0 0 0,0-1 0,1 1 0,-1 0 0,0-1 0,0 1 0,0-1 0,0 0 0,0 1 0,0-1 0,1-1 0,3-2 0,-1-1 0,1 1 0,3-7 0,-6 8 0,16-24 0,-1 0 0,-1-1 0,23-59 0,-27 59 0,-8 17 0,-2 5 0,1 0 0,0 0 0,-1 0 0,7-8 0,-8 14 0,-1-1 0,0 1 0,0 0 0,1 0 0,-1-1 0,0 1 0,0 0 0,1 0 0,-1 0 0,0 0 0,1-1 0,-1 1 0,0 0 0,1 0 0,-1 0 0,0 0 0,1 0 0,-1 0 0,0 0 0,1 0 0,-1 0 0,1 0 0,-1 0 0,0 0 0,1 0 0,-1 0 0,1 0 0,9 7 0,4 14 0,-6-5 0,-1 0 0,0 0 0,6 30 0,5 14 0,-17-58 0,1 0 0,-1 0 0,0 0 0,0 0 0,1 0 0,-1-1 0,1 1 0,0-1 0,-1 1 0,1-1 0,0 0 0,0 1 0,0-1 0,0 0 0,0 0 0,0 0 0,0 0 0,0-1 0,0 1 0,0-1 0,1 1 0,-1-1 0,4 0 0,-2 1 0,1-1 0,-1 0 0,0 0 0,0-1 0,0 1 0,0-1 0,0 0 0,0 0 0,0-1 0,0 1 0,-1-1 0,7-3 0,-4 1 0,-1-1 0,0 0 0,0 0 0,0 0 0,-1-1 0,0 1 0,0-1 0,0 0 0,-1 0 0,4-8 0,1-7 0,12-41 0,21-94 0,-38 146 0,-1 0 0,1 0 0,-2-1 0,1-12 0,-2 20 0,0-1 0,0 1 0,0 0 0,0-1 0,-1 1 0,0 0 0,1-1 0,-1 1 0,-1 0 0,1 0 0,0 0 0,-1 0 0,1 0 0,-1 0 0,0 0 0,-4-4 0,5 6 0,0 0 0,1 1 0,-1-1 0,0 1 0,1-1 0,-1 1 0,0-1 0,0 1 0,1-1 0,-1 1 0,0 0 0,0-1 0,0 1 0,0 0 0,0 0 0,1 0 0,-1 0 0,0 0 0,0 0 0,0 0 0,-1 0 0,0 1 0,1-1 0,-1 1 0,1-1 0,-1 1 0,1 0 0,-1 0 0,1 0 0,0 0 0,-1 0 0,-1 2 0,-2 3 0,-1 0 0,2 1 0,-8 12 0,10-16 0,-4 8 0,0-1 0,1 1 0,0 0 0,1 1 0,0-1 0,0 1 0,2 0 0,-1 0 0,2 0 0,-1 0 0,2 19 0,0-21 0,1 0 0,0 0 0,1 0 0,0 0 0,1-1 0,0 1 0,1-1 0,-1 0 0,2 0 0,7 13 0,-2-4 0,1-1 0,1 0 0,25 28 0,-33-41 0,0 0 0,0 0 0,0-1 0,0 1 0,1-1 0,-1-1 0,1 1 0,0 0 0,0-1 0,0 0 0,0 0 0,0-1 0,1 1 0,-1-1 0,0 0 0,1-1 0,-1 1 0,1-1 0,9-1 0,-7-1 0,0 0 0,-1-1 0,1 0 0,-1-1 0,0 1 0,0-1 0,0-1 0,6-5 0,1 1 0,-8 4 0,0 0 0,0 0 0,-1 0 0,1-1 0,-1 0 0,7-10 0,22-43 0,-30 52 0,29-61 0,-32 67 0,-1 0 0,0 0 0,1 0 0,-1 1 0,0-1 0,0 0 0,0 0 0,1 0 0,-1 0 0,0 0 0,0 0 0,0 0 0,0 1 0,-1-1 0,1 0 0,0 0 0,0 0 0,0 0 0,-1 0 0,1 0 0,-1 1 0,1-1 0,0 0 0,-1 0 0,1 1 0,-1-1 0,0 0 0,1 0 0,-1 1 0,0-1 0,1 1 0,-1-1 0,0 1 0,0-1 0,1 1 0,-1-1 0,0 1 0,-1-1 0,-4-1 0,0 0 0,0 1 0,-1-1 0,-9 0 0,3 1 0,9 0 0,-1 0 0,0 1 0,1 0 0,-1 0 0,0 0 0,0 0 0,1 1 0,-1-1 0,0 1 0,-5 2 0,7-1 0,0-1 0,0 1 0,0-1 0,1 1 0,-1 0 0,0 0 0,1 1 0,-1-1 0,1 0 0,0 1 0,0 0 0,0-1 0,0 1 0,0 0 0,-1 4 0,-2 2 0,1 1 0,0 0 0,0 0 0,2 1 0,-1-1 0,1 1 0,1-1 0,-1 1 0,2 0 0,0-1 0,0 1 0,1 0 0,0-1 0,1 1 0,0 0 0,4 10 0,-4-17 0,0 0 0,0 0 0,0-1 0,0 1 0,1-1 0,0 1 0,0-1 0,0 0 0,0 0 0,0 0 0,0-1 0,1 1 0,0-1 0,-1 0 0,1 0 0,0 0 0,0 0 0,0 0 0,0-1 0,0 0 0,8 1 0,1 0 0,0 0 0,1-2 0,-1 1 0,1-2 0,22-3 0,-31 4 0,0-1 0,-1 0 0,1-1 0,0 1 0,-1-1 0,1 0 0,-1 0 0,0 0 0,0 0 0,8-6 0,-7 3 0,0 0 0,-1 0 0,0 0 0,0 0 0,0-1 0,0 0 0,3-8 0,2-4 0,0-1 0,-2 0 0,0 0 0,3-20 0,-9 36 0,-1 1 0,1-1 0,0 1 0,-1 0 0,1-1 0,0 1 0,0 0 0,2-3 0,-2 5 0,-1-1 0,1 1 0,-1-1 0,1 1 0,0-1 0,-1 1 0,1-1 0,0 1 0,-1 0 0,1 0 0,0-1 0,-1 1 0,1 0 0,0 0 0,-1 0 0,1 0 0,0-1 0,0 1 0,-1 0 0,1 1 0,0-1 0,0 0 0,-1 0 0,1 0 0,0 0 0,-1 0 0,1 1 0,0-1 0,-1 0 0,1 1 0,0-1 0,0 1 0,10 6 0,-1 0 0,0 1 0,0 0 0,9 10 0,21 16 0,41 17 0,-79-50 0,-1 0 0,1-1 0,-1 1 0,1 0 0,0-1 0,-1 1 0,1-1 0,0 0 0,-1 1 0,1-1 0,0 0 0,0 0 0,-1 0 0,1-1 0,0 1 0,0 0 0,-1-1 0,1 1 0,0-1 0,-1 1 0,1-1 0,-1 0 0,1 1 0,-1-1 0,1 0 0,-1 0 0,1 0 0,-1-1 0,0 1 0,1 0 0,-1 0 0,1-3 0,4-3 0,-1 0 0,0 0 0,-1-1 0,0 0 0,4-9 0,-3 4 0,0-1 0,-1 0 0,0-1 0,-1 1 0,-1 0 0,-1-1 0,0-27 0,-1 58 0,0-2 0,1 0 0,2 15 0,-3-25 0,1 1 0,0-1 0,0 0 0,1 1 0,-1-1 0,1 0 0,0 0 0,0 0 0,0-1 0,1 1 0,5 6 0,-2-4 0,-4-3 0,1 0 0,-1 0 0,1-1 0,0 0 0,0 1 0,5 2 0,-7-5 0,0 1 0,0-1 0,0 0 0,1 0 0,-1 1 0,0-1 0,0 0 0,0 0 0,0 0 0,1 0 0,-1 0 0,0-1 0,0 1 0,0 0 0,0 0 0,0-1 0,1 1 0,-1-1 0,0 1 0,0-1 0,0 1 0,0-1 0,0 0 0,0 1 0,1-2 0,9-8 0,-1-1 0,0 0 0,0 0 0,-1-1 0,8-14 0,18-24 0,-28 41 0,-1 0 0,10-19 0,1-2 0,-17 30 0,1 0 0,-1 0 0,1-1 0,-1 1 0,1 0 0,-1 0 0,1 0 0,-1-1 0,1 1 0,-1 0 0,1 0 0,-1 0 0,1 0 0,-1 0 0,1 0 0,0 0 0,-1 0 0,1 1 0,-1-1 0,1 0 0,-1 0 0,1 0 0,-1 0 0,1 1 0,-1-1 0,1 0 0,0 1 0,18 10 0,-14-8 0,0 0 0,0-1 0,0 0 0,0 0 0,0-1 0,1 0 0,5 2 0,17 3 0,-27-5 0,0-1 0,0 0 0,0 1 0,-1-1 0,1 1 0,0 0 0,0-1 0,-1 1 0,1 0 0,0-1 0,0 1 0,-1 0 0,1 0 0,-1 0 0,1-1 0,-1 1 0,1 0 0,-1 0 0,0 0 0,1 0 0,-1 0 0,0 0 0,0 0 0,1 0 0,-1 0 0,0 0 0,0 0 0,0 0 0,0 0 0,0 0 0,-1 0 0,1 0 0,0 0 0,0 0 0,-1 0 0,1 0 0,-1 1 0,-2 4 0,0 1 0,0-1 0,-8 12 0,6-9 0,-1 0 0,1 1 0,0 0 0,1 0 0,0 1 0,1-1 0,-3 17 0,5-22 0,0 1 0,1-1 0,-1 1 0,1-1 0,1 1 0,-1-1 0,1 1 0,0-1 0,0 1 0,0-1 0,1 0 0,0 1 0,0-1 0,0 0 0,1 0 0,5 8 0,-6-11 0,-1 0 0,1 0 0,-1 0 0,1-1 0,0 1 0,0 0 0,0-1 0,0 0 0,0 1 0,0-1 0,0 0 0,1 0 0,-1 0 0,0 0 0,0 0 0,1-1 0,-1 1 0,1-1 0,-1 1 0,1-1 0,-1 0 0,1 0 0,-1 0 0,0 0 0,5-2 0,-2 1 0,-1 0 0,0-1 0,-1 0 0,1 1 0,0-1 0,0-1 0,-1 1 0,1-1 0,-1 1 0,0-1 0,0 0 0,0 0 0,5-7 0,2-6 0,0 0 0,8-20 0,-1 2 0,-15 27 0,1 1 0,-1-1 0,0 0 0,-1 0 0,1 0 0,-2 0 0,1 0 0,-1 0 0,0 0 0,-1-9 0,1-18 0,0 34 0,0-1 0,0 0 0,0 0 0,0 1 0,0-1 0,0 0 0,0 0 0,1 1 0,-1-1 0,0 0 0,0 1 0,1-1 0,-1 0 0,0 1 0,1-1 0,-1 0 0,1 1 0,-1-1 0,1 1 0,-1-1 0,1 0 0,0 1 0,-1 0 0,1 0 0,0-1 0,-1 1 0,1 0 0,-1 0 0,1 0 0,-1 0 0,1 0 0,0 0 0,-1 1 0,1-1 0,-1 0 0,1 0 0,-1 0 0,1 0 0,-1 1 0,1-1 0,-1 0 0,2 1 0,1 1 0,-1 0 0,1 0 0,0 1 0,-1-1 0,1 1 0,-1 0 0,3 3 0,-1 1 0,-1-1 0,0 1 0,0 0 0,0 0 0,-1 0 0,0 0 0,-1 1 0,2 9 0,-2 8 0,-1 29 0,0-41 0,0-11-48,-1 1 0,1-1 0,-1 1 0,0 0 0,0-1-1,0 0 1,0 1 0,0-1 0,-1 0 0,1 1 0,-1-1 0,1 0-1,-1 0 1,0 0 0,0 0 0,-3 2 0,2-1-499,-6 6-6279</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8T08:35:15.977"/>
    </inkml:context>
    <inkml:brush xml:id="br0">
      <inkml:brushProperty name="width" value="0.05" units="cm"/>
      <inkml:brushProperty name="height" value="0.05" units="cm"/>
      <inkml:brushProperty name="color" value="#E71224"/>
    </inkml:brush>
  </inkml:definitions>
  <inkml:trace contextRef="#ctx0" brushRef="#br0">1 85 24575,'2'3'0,"1"-1"0,0 0 0,0 0 0,0 0 0,0 0 0,0 0 0,0-1 0,0 0 0,0 1 0,4 0 0,37 7 0,-26-6 0,26 4 0,62 3 0,45-9 0,-140-1 0,-7 0 0,130 2 0,-97 0 0,59 12 0,-39-4 0,108 5 0,60-14 0,-105-3 0,109 9 0,244 3 0,-469-10 0,-1 0 0,1-1 0,-1 1 0,1-1 0,-1 0 0,0 0 0,1 0 0,-1 0 0,0-1 0,0 1 0,0-1 0,0 0 0,0 0 0,0 0 0,0 0 0,2-3 0,4-4 0,-1-1 0,-1 0 0,9-14 0,-11 16 0,1-1 0,0 1 0,0 1 0,0-1 0,11-9 0,-7 10 43,0 1 0,0-1-1,0 2 1,1-1 0,0 2-1,0-1 1,21-4 0,-12 5-470,0 1 0,0 1 1,35 0-1,-40 2-6399</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8T08:35:15.978"/>
    </inkml:context>
    <inkml:brush xml:id="br0">
      <inkml:brushProperty name="width" value="0.05" units="cm"/>
      <inkml:brushProperty name="height" value="0.05" units="cm"/>
      <inkml:brushProperty name="color" value="#E71224"/>
    </inkml:brush>
  </inkml:definitions>
  <inkml:trace contextRef="#ctx0" brushRef="#br0">140 1 24575,'-7'0'0,"1"1"0,0 0 0,-1 0 0,1 0 0,0 1 0,0 0 0,0 0 0,0 1 0,0-1 0,1 1 0,-1 1 0,1-1 0,0 1 0,0 0 0,0 0 0,0 0 0,1 1 0,0-1 0,0 1 0,0 0 0,0 1 0,1-1 0,-4 8 0,5-9 0,0 1 0,0-1 0,1 1 0,0-1 0,0 1 0,0-1 0,0 1 0,1-1 0,-1 1 0,2 8 0,0-7 0,0 1 0,1-1 0,-1 0 0,1 0 0,1 0 0,-1-1 0,6 10 0,-7-12 0,1 0 0,-1 0 0,1 0 0,0-1 0,0 1 0,0 0 0,0-1 0,1 1 0,-1-1 0,1 0 0,0 1 0,-1-1 0,1-1 0,0 1 0,0 0 0,0-1 0,5 2 0,5 2 0,0-1 0,0 0 0,22 3 0,-29-6 0,0-1 0,0 0 0,0 1 0,-1-2 0,1 1 0,0-1 0,0 0 0,0 0 0,0-1 0,-1 1 0,7-4 0,0-6 0,-11 10 0,0-1 0,1 1 0,-1 0 0,0 0 0,1 0 0,-1 0 0,3-2 0,-3 3 0,-1 0 0,0 0 0,1 0 0,-1 0 0,1 0 0,-1 0 0,1 0 0,-1 0 0,1 0 0,-1 0 0,1 0 0,-1 0 0,0 0 0,1 1 0,-1-1 0,1 0 0,-1 0 0,0 1 0,1-1 0,-1 0 0,1 0 0,-1 1 0,0-1 0,0 0 0,1 1 0,-1-1 0,0 0 0,1 1 0,-1-1 0,0 1 0,0-1 0,0 1 0,1-1 0,-1 1 0,6 11 0,-1 1 0,5 20 0,-6-21 0,0 1 0,1-1 0,7 15 0,-10-24 0,0 1 0,1-1 0,-1 0 0,1 1 0,-1-1 0,1-1 0,0 1 0,0 0 0,0-1 0,1 1 0,-1-1 0,1 0 0,-1 0 0,8 2 0,-4-1 0,0-1 0,0 0 0,0-1 0,0 0 0,0 0 0,0 0 0,0-1 0,1 0 0,10-2 0,-15 1 0,0 0 0,0 0 0,0 0 0,-1-1 0,1 1 0,0-1 0,-1 0 0,1 0 0,-1 0 0,0 0 0,1 0 0,-1 0 0,0-1 0,0 1 0,-1-1 0,1 1 0,2-5 0,2-5 0,-1 1 0,7-23 0,-5 12-227,-2 0-1,-1 0 1,0 0-1,-1-1 1,-2-42-1,-1 57-6598</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8T08:35:15.979"/>
    </inkml:context>
    <inkml:brush xml:id="br0">
      <inkml:brushProperty name="width" value="0.05" units="cm"/>
      <inkml:brushProperty name="height" value="0.05" units="cm"/>
      <inkml:brushProperty name="color" value="#E71224"/>
    </inkml:brush>
  </inkml:definitions>
  <inkml:trace contextRef="#ctx0" brushRef="#br0">1 188 24575,'33'-8'0,"78"7"0,-8 1 0,-62-7 0,-9 1 0,-31 6 0,0 0 0,0 0 0,0 0 0,0 0 0,0 0 0,0 0 0,0 0 0,0 1 0,0-1 0,-1 0 0,1 0 0,0 1 0,0-1 0,0 1 0,0-1 0,-1 1 0,1-1 0,0 1 0,0-1 0,-1 1 0,2 0 0,-1 1 0,0 0 0,0 0 0,0 0 0,1 0 0,-2 0 0,1 0 0,0 0 0,1 3 0,-1 4 0,1 0 0,-1 0 0,-1 11 0,0-20 0,0 13 0,-2 1 0,0-1 0,0 0 0,-1 0 0,-5 13 0,3-11 0,1 0 0,1 0 0,-2 21 0,3-21 0,1 31 0,1-43 0,0 1 0,0-1 0,1 0 0,-1 1 0,1-1 0,0 0 0,0 0 0,0 0 0,0 0 0,3 5 0,-3-7 0,-1-1 0,0 1 0,1-1 0,-1 0 0,0 1 0,1-1 0,-1 0 0,0 1 0,1-1 0,-1 0 0,1 1 0,-1-1 0,1 0 0,-1 0 0,1 0 0,-1 1 0,1-1 0,-1 0 0,1 0 0,-1 0 0,1 0 0,-1 0 0,1 0 0,0 0 0,0 0 0,0-1 0,1 1 0,-1 0 0,0-1 0,0 1 0,0-1 0,0 0 0,0 1 0,0-1 0,1-1 0,3-2 0,-1-1 0,1 1 0,3-7 0,-6 8 0,16-24 0,-1 0 0,-1-1 0,23-59 0,-27 59 0,-8 17 0,-2 5 0,1 0 0,0 0 0,-1 0 0,7-8 0,-8 14 0,-1-1 0,0 1 0,0 0 0,1 0 0,-1-1 0,0 1 0,0 0 0,1 0 0,-1 0 0,0 0 0,1-1 0,-1 1 0,0 0 0,1 0 0,-1 0 0,0 0 0,1 0 0,-1 0 0,0 0 0,1 0 0,-1 0 0,1 0 0,-1 0 0,0 0 0,1 0 0,-1 0 0,1 0 0,9 7 0,4 14 0,-6-5 0,-1 0 0,0 0 0,6 30 0,5 14 0,-17-58 0,1 0 0,-1 0 0,0 0 0,0 0 0,1 0 0,-1-1 0,1 1 0,0-1 0,-1 1 0,1-1 0,0 0 0,0 1 0,0-1 0,0 0 0,0 0 0,0 0 0,0 0 0,0-1 0,0 1 0,0-1 0,1 1 0,-1-1 0,4 0 0,-2 1 0,1-1 0,-1 0 0,0 0 0,0-1 0,0 1 0,0-1 0,0 0 0,0 0 0,0-1 0,0 1 0,-1-1 0,7-3 0,-4 1 0,-1-1 0,0 0 0,0 0 0,0 0 0,-1-1 0,0 1 0,0-1 0,0 0 0,-1 0 0,4-8 0,1-7 0,12-41 0,21-94 0,-38 146 0,-1 0 0,1 0 0,-2-1 0,1-12 0,-2 20 0,0-1 0,0 1 0,0 0 0,0-1 0,-1 1 0,0 0 0,1-1 0,-1 1 0,-1 0 0,1 0 0,0 0 0,-1 0 0,1 0 0,-1 0 0,0 0 0,-4-4 0,5 6 0,0 0 0,1 1 0,-1-1 0,0 1 0,1-1 0,-1 1 0,0-1 0,0 1 0,1-1 0,-1 1 0,0 0 0,0-1 0,0 1 0,0 0 0,0 0 0,1 0 0,-1 0 0,0 0 0,0 0 0,0 0 0,-1 0 0,0 1 0,1-1 0,-1 1 0,1-1 0,-1 1 0,1 0 0,-1 0 0,1 0 0,0 0 0,-1 0 0,-1 2 0,-2 3 0,-1 0 0,2 1 0,-8 12 0,10-16 0,-4 8 0,0-1 0,1 1 0,0 0 0,1 1 0,0-1 0,0 1 0,2 0 0,-1 0 0,2 0 0,-1 0 0,2 19 0,0-21 0,1 0 0,0 0 0,1 0 0,0 0 0,1-1 0,0 1 0,1-1 0,-1 0 0,2 0 0,7 13 0,-2-4 0,1-1 0,1 0 0,25 28 0,-33-41 0,0 0 0,0 0 0,0-1 0,0 1 0,1-1 0,-1-1 0,1 1 0,0 0 0,0-1 0,0 0 0,0 0 0,0-1 0,1 1 0,-1-1 0,0 0 0,1-1 0,-1 1 0,1-1 0,9-1 0,-7-1 0,0 0 0,-1-1 0,1 0 0,-1-1 0,0 1 0,0-1 0,0-1 0,6-5 0,1 1 0,-8 4 0,0 0 0,0 0 0,-1 0 0,1-1 0,-1 0 0,7-10 0,22-43 0,-30 52 0,29-61 0,-32 67 0,-1 0 0,0 0 0,1 0 0,-1 1 0,0-1 0,0 0 0,0 0 0,1 0 0,-1 0 0,0 0 0,0 0 0,0 0 0,0 1 0,-1-1 0,1 0 0,0 0 0,0 0 0,0 0 0,-1 0 0,1 0 0,-1 1 0,1-1 0,0 0 0,-1 0 0,1 1 0,-1-1 0,0 0 0,1 0 0,-1 1 0,0-1 0,1 1 0,-1-1 0,0 1 0,0-1 0,1 1 0,-1-1 0,0 1 0,-1-1 0,-4-1 0,0 0 0,0 1 0,-1-1 0,-9 0 0,3 1 0,9 0 0,-1 0 0,0 1 0,1 0 0,-1 0 0,0 0 0,0 0 0,1 1 0,-1-1 0,0 1 0,-5 2 0,7-1 0,0-1 0,0 1 0,0-1 0,1 1 0,-1 0 0,0 0 0,1 1 0,-1-1 0,1 0 0,0 1 0,0 0 0,0-1 0,0 1 0,0 0 0,-1 4 0,-2 2 0,1 1 0,0 0 0,0 0 0,2 1 0,-1-1 0,1 1 0,1-1 0,-1 1 0,2 0 0,0-1 0,0 1 0,1 0 0,0-1 0,1 1 0,0 0 0,4 10 0,-4-17 0,0 0 0,0 0 0,0-1 0,0 1 0,1-1 0,0 1 0,0-1 0,0 0 0,0 0 0,0 0 0,0-1 0,1 1 0,0-1 0,-1 0 0,1 0 0,0 0 0,0 0 0,0 0 0,0-1 0,0 0 0,8 1 0,1 0 0,0 0 0,1-2 0,-1 1 0,1-2 0,22-3 0,-31 4 0,0-1 0,-1 0 0,1-1 0,0 1 0,-1-1 0,1 0 0,-1 0 0,0 0 0,0 0 0,8-6 0,-7 3 0,0 0 0,-1 0 0,0 0 0,0 0 0,0-1 0,0 0 0,3-8 0,2-4 0,0-1 0,-2 0 0,0 0 0,3-20 0,-9 36 0,-1 1 0,1-1 0,0 1 0,-1 0 0,1-1 0,0 1 0,0 0 0,2-3 0,-2 5 0,-1-1 0,1 1 0,-1-1 0,1 1 0,0-1 0,-1 1 0,1-1 0,0 1 0,-1 0 0,1 0 0,0-1 0,-1 1 0,1 0 0,0 0 0,-1 0 0,1 0 0,0-1 0,0 1 0,-1 0 0,1 1 0,0-1 0,0 0 0,-1 0 0,1 0 0,0 0 0,-1 0 0,1 1 0,0-1 0,-1 0 0,1 1 0,0-1 0,0 1 0,10 6 0,-1 0 0,0 1 0,0 0 0,9 10 0,21 16 0,41 17 0,-79-50 0,-1 0 0,1-1 0,-1 1 0,1 0 0,0-1 0,-1 1 0,1-1 0,0 0 0,-1 1 0,1-1 0,0 0 0,0 0 0,-1 0 0,1-1 0,0 1 0,0 0 0,-1-1 0,1 1 0,0-1 0,-1 1 0,1-1 0,-1 0 0,1 1 0,-1-1 0,1 0 0,-1 0 0,1 0 0,-1-1 0,0 1 0,1 0 0,-1 0 0,1-3 0,4-3 0,-1 0 0,0 0 0,-1-1 0,0 0 0,4-9 0,-3 4 0,0-1 0,-1 0 0,0-1 0,-1 1 0,-1 0 0,-1-1 0,0-27 0,-1 58 0,0-2 0,1 0 0,2 15 0,-3-25 0,1 1 0,0-1 0,0 0 0,1 1 0,-1-1 0,1 0 0,0 0 0,0 0 0,0-1 0,1 1 0,5 6 0,-2-4 0,-4-3 0,1 0 0,-1 0 0,1-1 0,0 0 0,0 1 0,5 2 0,-7-5 0,0 1 0,0-1 0,0 0 0,1 0 0,-1 1 0,0-1 0,0 0 0,0 0 0,0 0 0,1 0 0,-1 0 0,0-1 0,0 1 0,0 0 0,0 0 0,0-1 0,1 1 0,-1-1 0,0 1 0,0-1 0,0 1 0,0-1 0,0 0 0,0 1 0,1-2 0,9-8 0,-1-1 0,0 0 0,0 0 0,-1-1 0,8-14 0,18-24 0,-28 41 0,-1 0 0,10-19 0,1-2 0,-17 30 0,1 0 0,-1 0 0,1-1 0,-1 1 0,1 0 0,-1 0 0,1 0 0,-1-1 0,1 1 0,-1 0 0,1 0 0,-1 0 0,1 0 0,-1 0 0,1 0 0,0 0 0,-1 0 0,1 1 0,-1-1 0,1 0 0,-1 0 0,1 0 0,-1 0 0,1 1 0,-1-1 0,1 0 0,0 1 0,18 10 0,-14-8 0,0 0 0,0-1 0,0 0 0,0 0 0,0-1 0,1 0 0,5 2 0,17 3 0,-27-5 0,0-1 0,0 0 0,0 1 0,-1-1 0,1 1 0,0 0 0,0-1 0,-1 1 0,1 0 0,0-1 0,0 1 0,-1 0 0,1 0 0,-1 0 0,1-1 0,-1 1 0,1 0 0,-1 0 0,0 0 0,1 0 0,-1 0 0,0 0 0,0 0 0,1 0 0,-1 0 0,0 0 0,0 0 0,0 0 0,0 0 0,0 0 0,-1 0 0,1 0 0,0 0 0,0 0 0,-1 0 0,1 0 0,-1 1 0,-2 4 0,0 1 0,0-1 0,-8 12 0,6-9 0,-1 0 0,1 1 0,0 0 0,1 0 0,0 1 0,1-1 0,-3 17 0,5-22 0,0 1 0,1-1 0,-1 1 0,1-1 0,1 1 0,-1-1 0,1 1 0,0-1 0,0 1 0,0-1 0,1 0 0,0 1 0,0-1 0,0 0 0,1 0 0,5 8 0,-6-11 0,-1 0 0,1 0 0,-1 0 0,1-1 0,0 1 0,0 0 0,0-1 0,0 0 0,0 1 0,0-1 0,0 0 0,1 0 0,-1 0 0,0 0 0,0 0 0,1-1 0,-1 1 0,1-1 0,-1 1 0,1-1 0,-1 0 0,1 0 0,-1 0 0,0 0 0,5-2 0,-2 1 0,-1 0 0,0-1 0,-1 0 0,1 1 0,0-1 0,0-1 0,-1 1 0,1-1 0,-1 1 0,0-1 0,0 0 0,0 0 0,5-7 0,2-6 0,0 0 0,8-20 0,-1 2 0,-15 27 0,1 1 0,-1-1 0,0 0 0,-1 0 0,1 0 0,-2 0 0,1 0 0,-1 0 0,0 0 0,-1-9 0,1-18 0,0 34 0,0-1 0,0 0 0,0 0 0,0 1 0,0-1 0,0 0 0,0 0 0,1 1 0,-1-1 0,0 0 0,0 1 0,1-1 0,-1 0 0,0 1 0,1-1 0,-1 0 0,1 1 0,-1-1 0,1 1 0,-1-1 0,1 0 0,0 1 0,-1 0 0,1 0 0,0-1 0,-1 1 0,1 0 0,-1 0 0,1 0 0,-1 0 0,1 0 0,0 0 0,-1 1 0,1-1 0,-1 0 0,1 0 0,-1 0 0,1 0 0,-1 1 0,1-1 0,-1 0 0,2 1 0,1 1 0,-1 0 0,1 0 0,0 1 0,-1-1 0,1 1 0,-1 0 0,3 3 0,-1 1 0,-1-1 0,0 1 0,0 0 0,0 0 0,-1 0 0,0 0 0,-1 1 0,2 9 0,-2 8 0,-1 29 0,0-41 0,0-11-48,-1 1 0,1-1 0,-1 1 0,0 0 0,0-1-1,0 0 1,0 1 0,0-1 0,-1 0 0,1 1 0,-1-1 0,1 0-1,-1 0 1,0 0 0,0 0 0,-3 2 0,2-1-499,-6 6-6279</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8T09:01:48.184"/>
    </inkml:context>
    <inkml:brush xml:id="br0">
      <inkml:brushProperty name="width" value="0.05" units="cm"/>
      <inkml:brushProperty name="height" value="0.05" units="cm"/>
      <inkml:brushProperty name="color" value="#E71224"/>
    </inkml:brush>
  </inkml:definitions>
  <inkml:trace contextRef="#ctx0" brushRef="#br0">1 85 24575,'2'3'0,"1"-1"0,0 0 0,0 0 0,0 0 0,0 0 0,0 0 0,0-1 0,0 0 0,0 1 0,4 0 0,37 7 0,-26-6 0,26 4 0,62 3 0,45-9 0,-140-1 0,-7 0 0,130 2 0,-97 0 0,59 12 0,-39-4 0,108 5 0,60-14 0,-105-3 0,109 9 0,244 3 0,-469-10 0,-1 0 0,1-1 0,-1 1 0,1-1 0,-1 0 0,0 0 0,1 0 0,-1 0 0,0-1 0,0 1 0,0-1 0,0 0 0,0 0 0,0 0 0,0 0 0,2-3 0,4-4 0,-1-1 0,-1 0 0,9-14 0,-11 16 0,1-1 0,0 1 0,0 1 0,0-1 0,11-9 0,-7 10 43,0 1 0,0-1-1,0 2 1,1-1 0,0 2-1,0-1 1,21-4 0,-12 5-470,0 1 0,0 1 1,35 0-1,-40 2-6399</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8T09:01:48.185"/>
    </inkml:context>
    <inkml:brush xml:id="br0">
      <inkml:brushProperty name="width" value="0.05" units="cm"/>
      <inkml:brushProperty name="height" value="0.05" units="cm"/>
      <inkml:brushProperty name="color" value="#E71224"/>
    </inkml:brush>
  </inkml:definitions>
  <inkml:trace contextRef="#ctx0" brushRef="#br0">140 1 24575,'-7'0'0,"1"1"0,0 0 0,-1 0 0,1 0 0,0 1 0,0 0 0,0 0 0,0 1 0,0-1 0,1 1 0,-1 1 0,1-1 0,0 1 0,0 0 0,0 0 0,0 0 0,1 1 0,0-1 0,0 1 0,0 0 0,0 1 0,1-1 0,-4 8 0,5-9 0,0 1 0,0-1 0,1 1 0,0-1 0,0 1 0,0-1 0,0 1 0,1-1 0,-1 1 0,2 8 0,0-7 0,0 1 0,1-1 0,-1 0 0,1 0 0,1 0 0,-1-1 0,6 10 0,-7-12 0,1 0 0,-1 0 0,1 0 0,0-1 0,0 1 0,0 0 0,0-1 0,1 1 0,-1-1 0,1 0 0,0 1 0,-1-1 0,1-1 0,0 1 0,0 0 0,0-1 0,5 2 0,5 2 0,0-1 0,0 0 0,22 3 0,-29-6 0,0-1 0,0 0 0,0 1 0,-1-2 0,1 1 0,0-1 0,0 0 0,0 0 0,0-1 0,-1 1 0,7-4 0,0-6 0,-11 10 0,0-1 0,1 1 0,-1 0 0,0 0 0,1 0 0,-1 0 0,3-2 0,-3 3 0,-1 0 0,0 0 0,1 0 0,-1 0 0,1 0 0,-1 0 0,1 0 0,-1 0 0,1 0 0,-1 0 0,1 0 0,-1 0 0,0 0 0,1 1 0,-1-1 0,1 0 0,-1 0 0,0 1 0,1-1 0,-1 0 0,1 0 0,-1 1 0,0-1 0,0 0 0,1 1 0,-1-1 0,0 0 0,1 1 0,-1-1 0,0 1 0,0-1 0,0 1 0,1-1 0,-1 1 0,6 11 0,-1 1 0,5 20 0,-6-21 0,0 1 0,1-1 0,7 15 0,-10-24 0,0 1 0,1-1 0,-1 0 0,1 1 0,-1-1 0,1-1 0,0 1 0,0 0 0,0-1 0,1 1 0,-1-1 0,1 0 0,-1 0 0,8 2 0,-4-1 0,0-1 0,0 0 0,0-1 0,0 0 0,0 0 0,0 0 0,0-1 0,1 0 0,10-2 0,-15 1 0,0 0 0,0 0 0,0 0 0,-1-1 0,1 1 0,0-1 0,-1 0 0,1 0 0,-1 0 0,0 0 0,1 0 0,-1 0 0,0-1 0,0 1 0,-1-1 0,1 1 0,2-5 0,2-5 0,-1 1 0,7-23 0,-5 12-227,-2 0-1,-1 0 1,0 0-1,-1-1 1,-2-42-1,-1 57-6598</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8T09:01:48.186"/>
    </inkml:context>
    <inkml:brush xml:id="br0">
      <inkml:brushProperty name="width" value="0.05" units="cm"/>
      <inkml:brushProperty name="height" value="0.05" units="cm"/>
      <inkml:brushProperty name="color" value="#E71224"/>
    </inkml:brush>
  </inkml:definitions>
  <inkml:trace contextRef="#ctx0" brushRef="#br0">1 188 24575,'33'-8'0,"78"7"0,-8 1 0,-62-7 0,-9 1 0,-31 6 0,0 0 0,0 0 0,0 0 0,0 0 0,0 0 0,0 0 0,0 0 0,0 1 0,0-1 0,-1 0 0,1 0 0,0 1 0,0-1 0,0 1 0,0-1 0,-1 1 0,1-1 0,0 1 0,0-1 0,-1 1 0,2 0 0,-1 1 0,0 0 0,0 0 0,0 0 0,1 0 0,-2 0 0,1 0 0,0 0 0,1 3 0,-1 4 0,1 0 0,-1 0 0,-1 11 0,0-20 0,0 13 0,-2 1 0,0-1 0,0 0 0,-1 0 0,-5 13 0,3-11 0,1 0 0,1 0 0,-2 21 0,3-21 0,1 31 0,1-43 0,0 1 0,0-1 0,1 0 0,-1 1 0,1-1 0,0 0 0,0 0 0,0 0 0,0 0 0,3 5 0,-3-7 0,-1-1 0,0 1 0,1-1 0,-1 0 0,0 1 0,1-1 0,-1 0 0,0 1 0,1-1 0,-1 0 0,1 1 0,-1-1 0,1 0 0,-1 0 0,1 0 0,-1 1 0,1-1 0,-1 0 0,1 0 0,-1 0 0,1 0 0,-1 0 0,1 0 0,0 0 0,0 0 0,0-1 0,1 1 0,-1 0 0,0-1 0,0 1 0,0-1 0,0 0 0,0 1 0,0-1 0,1-1 0,3-2 0,-1-1 0,1 1 0,3-7 0,-6 8 0,16-24 0,-1 0 0,-1-1 0,23-59 0,-27 59 0,-8 17 0,-2 5 0,1 0 0,0 0 0,-1 0 0,7-8 0,-8 14 0,-1-1 0,0 1 0,0 0 0,1 0 0,-1-1 0,0 1 0,0 0 0,1 0 0,-1 0 0,0 0 0,1-1 0,-1 1 0,0 0 0,1 0 0,-1 0 0,0 0 0,1 0 0,-1 0 0,0 0 0,1 0 0,-1 0 0,1 0 0,-1 0 0,0 0 0,1 0 0,-1 0 0,1 0 0,9 7 0,4 14 0,-6-5 0,-1 0 0,0 0 0,6 30 0,5 14 0,-17-58 0,1 0 0,-1 0 0,0 0 0,0 0 0,1 0 0,-1-1 0,1 1 0,0-1 0,-1 1 0,1-1 0,0 0 0,0 1 0,0-1 0,0 0 0,0 0 0,0 0 0,0 0 0,0-1 0,0 1 0,0-1 0,1 1 0,-1-1 0,4 0 0,-2 1 0,1-1 0,-1 0 0,0 0 0,0-1 0,0 1 0,0-1 0,0 0 0,0 0 0,0-1 0,0 1 0,-1-1 0,7-3 0,-4 1 0,-1-1 0,0 0 0,0 0 0,0 0 0,-1-1 0,0 1 0,0-1 0,0 0 0,-1 0 0,4-8 0,1-7 0,12-41 0,21-94 0,-38 146 0,-1 0 0,1 0 0,-2-1 0,1-12 0,-2 20 0,0-1 0,0 1 0,0 0 0,0-1 0,-1 1 0,0 0 0,1-1 0,-1 1 0,-1 0 0,1 0 0,0 0 0,-1 0 0,1 0 0,-1 0 0,0 0 0,-4-4 0,5 6 0,0 0 0,1 1 0,-1-1 0,0 1 0,1-1 0,-1 1 0,0-1 0,0 1 0,1-1 0,-1 1 0,0 0 0,0-1 0,0 1 0,0 0 0,0 0 0,1 0 0,-1 0 0,0 0 0,0 0 0,0 0 0,-1 0 0,0 1 0,1-1 0,-1 1 0,1-1 0,-1 1 0,1 0 0,-1 0 0,1 0 0,0 0 0,-1 0 0,-1 2 0,-2 3 0,-1 0 0,2 1 0,-8 12 0,10-16 0,-4 8 0,0-1 0,1 1 0,0 0 0,1 1 0,0-1 0,0 1 0,2 0 0,-1 0 0,2 0 0,-1 0 0,2 19 0,0-21 0,1 0 0,0 0 0,1 0 0,0 0 0,1-1 0,0 1 0,1-1 0,-1 0 0,2 0 0,7 13 0,-2-4 0,1-1 0,1 0 0,25 28 0,-33-41 0,0 0 0,0 0 0,0-1 0,0 1 0,1-1 0,-1-1 0,1 1 0,0 0 0,0-1 0,0 0 0,0 0 0,0-1 0,1 1 0,-1-1 0,0 0 0,1-1 0,-1 1 0,1-1 0,9-1 0,-7-1 0,0 0 0,-1-1 0,1 0 0,-1-1 0,0 1 0,0-1 0,0-1 0,6-5 0,1 1 0,-8 4 0,0 0 0,0 0 0,-1 0 0,1-1 0,-1 0 0,7-10 0,22-43 0,-30 52 0,29-61 0,-32 67 0,-1 0 0,0 0 0,1 0 0,-1 1 0,0-1 0,0 0 0,0 0 0,1 0 0,-1 0 0,0 0 0,0 0 0,0 0 0,0 1 0,-1-1 0,1 0 0,0 0 0,0 0 0,0 0 0,-1 0 0,1 0 0,-1 1 0,1-1 0,0 0 0,-1 0 0,1 1 0,-1-1 0,0 0 0,1 0 0,-1 1 0,0-1 0,1 1 0,-1-1 0,0 1 0,0-1 0,1 1 0,-1-1 0,0 1 0,-1-1 0,-4-1 0,0 0 0,0 1 0,-1-1 0,-9 0 0,3 1 0,9 0 0,-1 0 0,0 1 0,1 0 0,-1 0 0,0 0 0,0 0 0,1 1 0,-1-1 0,0 1 0,-5 2 0,7-1 0,0-1 0,0 1 0,0-1 0,1 1 0,-1 0 0,0 0 0,1 1 0,-1-1 0,1 0 0,0 1 0,0 0 0,0-1 0,0 1 0,0 0 0,-1 4 0,-2 2 0,1 1 0,0 0 0,0 0 0,2 1 0,-1-1 0,1 1 0,1-1 0,-1 1 0,2 0 0,0-1 0,0 1 0,1 0 0,0-1 0,1 1 0,0 0 0,4 10 0,-4-17 0,0 0 0,0 0 0,0-1 0,0 1 0,1-1 0,0 1 0,0-1 0,0 0 0,0 0 0,0 0 0,0-1 0,1 1 0,0-1 0,-1 0 0,1 0 0,0 0 0,0 0 0,0 0 0,0-1 0,0 0 0,8 1 0,1 0 0,0 0 0,1-2 0,-1 1 0,1-2 0,22-3 0,-31 4 0,0-1 0,-1 0 0,1-1 0,0 1 0,-1-1 0,1 0 0,-1 0 0,0 0 0,0 0 0,8-6 0,-7 3 0,0 0 0,-1 0 0,0 0 0,0 0 0,0-1 0,0 0 0,3-8 0,2-4 0,0-1 0,-2 0 0,0 0 0,3-20 0,-9 36 0,-1 1 0,1-1 0,0 1 0,-1 0 0,1-1 0,0 1 0,0 0 0,2-3 0,-2 5 0,-1-1 0,1 1 0,-1-1 0,1 1 0,0-1 0,-1 1 0,1-1 0,0 1 0,-1 0 0,1 0 0,0-1 0,-1 1 0,1 0 0,0 0 0,-1 0 0,1 0 0,0-1 0,0 1 0,-1 0 0,1 1 0,0-1 0,0 0 0,-1 0 0,1 0 0,0 0 0,-1 0 0,1 1 0,0-1 0,-1 0 0,1 1 0,0-1 0,0 1 0,10 6 0,-1 0 0,0 1 0,0 0 0,9 10 0,21 16 0,41 17 0,-79-50 0,-1 0 0,1-1 0,-1 1 0,1 0 0,0-1 0,-1 1 0,1-1 0,0 0 0,-1 1 0,1-1 0,0 0 0,0 0 0,-1 0 0,1-1 0,0 1 0,0 0 0,-1-1 0,1 1 0,0-1 0,-1 1 0,1-1 0,-1 0 0,1 1 0,-1-1 0,1 0 0,-1 0 0,1 0 0,-1-1 0,0 1 0,1 0 0,-1 0 0,1-3 0,4-3 0,-1 0 0,0 0 0,-1-1 0,0 0 0,4-9 0,-3 4 0,0-1 0,-1 0 0,0-1 0,-1 1 0,-1 0 0,-1-1 0,0-27 0,-1 58 0,0-2 0,1 0 0,2 15 0,-3-25 0,1 1 0,0-1 0,0 0 0,1 1 0,-1-1 0,1 0 0,0 0 0,0 0 0,0-1 0,1 1 0,5 6 0,-2-4 0,-4-3 0,1 0 0,-1 0 0,1-1 0,0 0 0,0 1 0,5 2 0,-7-5 0,0 1 0,0-1 0,0 0 0,1 0 0,-1 1 0,0-1 0,0 0 0,0 0 0,0 0 0,1 0 0,-1 0 0,0-1 0,0 1 0,0 0 0,0 0 0,0-1 0,1 1 0,-1-1 0,0 1 0,0-1 0,0 1 0,0-1 0,0 0 0,0 1 0,1-2 0,9-8 0,-1-1 0,0 0 0,0 0 0,-1-1 0,8-14 0,18-24 0,-28 41 0,-1 0 0,10-19 0,1-2 0,-17 30 0,1 0 0,-1 0 0,1-1 0,-1 1 0,1 0 0,-1 0 0,1 0 0,-1-1 0,1 1 0,-1 0 0,1 0 0,-1 0 0,1 0 0,-1 0 0,1 0 0,0 0 0,-1 0 0,1 1 0,-1-1 0,1 0 0,-1 0 0,1 0 0,-1 0 0,1 1 0,-1-1 0,1 0 0,0 1 0,18 10 0,-14-8 0,0 0 0,0-1 0,0 0 0,0 0 0,0-1 0,1 0 0,5 2 0,17 3 0,-27-5 0,0-1 0,0 0 0,0 1 0,-1-1 0,1 1 0,0 0 0,0-1 0,-1 1 0,1 0 0,0-1 0,0 1 0,-1 0 0,1 0 0,-1 0 0,1-1 0,-1 1 0,1 0 0,-1 0 0,0 0 0,1 0 0,-1 0 0,0 0 0,0 0 0,1 0 0,-1 0 0,0 0 0,0 0 0,0 0 0,0 0 0,0 0 0,-1 0 0,1 0 0,0 0 0,0 0 0,-1 0 0,1 0 0,-1 1 0,-2 4 0,0 1 0,0-1 0,-8 12 0,6-9 0,-1 0 0,1 1 0,0 0 0,1 0 0,0 1 0,1-1 0,-3 17 0,5-22 0,0 1 0,1-1 0,-1 1 0,1-1 0,1 1 0,-1-1 0,1 1 0,0-1 0,0 1 0,0-1 0,1 0 0,0 1 0,0-1 0,0 0 0,1 0 0,5 8 0,-6-11 0,-1 0 0,1 0 0,-1 0 0,1-1 0,0 1 0,0 0 0,0-1 0,0 0 0,0 1 0,0-1 0,0 0 0,1 0 0,-1 0 0,0 0 0,0 0 0,1-1 0,-1 1 0,1-1 0,-1 1 0,1-1 0,-1 0 0,1 0 0,-1 0 0,0 0 0,5-2 0,-2 1 0,-1 0 0,0-1 0,-1 0 0,1 1 0,0-1 0,0-1 0,-1 1 0,1-1 0,-1 1 0,0-1 0,0 0 0,0 0 0,5-7 0,2-6 0,0 0 0,8-20 0,-1 2 0,-15 27 0,1 1 0,-1-1 0,0 0 0,-1 0 0,1 0 0,-2 0 0,1 0 0,-1 0 0,0 0 0,-1-9 0,1-18 0,0 34 0,0-1 0,0 0 0,0 0 0,0 1 0,0-1 0,0 0 0,0 0 0,1 1 0,-1-1 0,0 0 0,0 1 0,1-1 0,-1 0 0,0 1 0,1-1 0,-1 0 0,1 1 0,-1-1 0,1 1 0,-1-1 0,1 0 0,0 1 0,-1 0 0,1 0 0,0-1 0,-1 1 0,1 0 0,-1 0 0,1 0 0,-1 0 0,1 0 0,0 0 0,-1 1 0,1-1 0,-1 0 0,1 0 0,-1 0 0,1 0 0,-1 1 0,1-1 0,-1 0 0,2 1 0,1 1 0,-1 0 0,1 0 0,0 1 0,-1-1 0,1 1 0,-1 0 0,3 3 0,-1 1 0,-1-1 0,0 1 0,0 0 0,0 0 0,-1 0 0,0 0 0,-1 1 0,2 9 0,-2 8 0,-1 29 0,0-41 0,0-11-48,-1 1 0,1-1 0,-1 1 0,0 0 0,0-1-1,0 0 1,0 1 0,0-1 0,-1 0 0,1 1 0,-1-1 0,1 0-1,-1 0 1,0 0 0,0 0 0,-3 2 0,2-1-499,-6 6-6279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8T08:34:15.662"/>
    </inkml:context>
    <inkml:brush xml:id="br0">
      <inkml:brushProperty name="width" value="0.05" units="cm"/>
      <inkml:brushProperty name="height" value="0.05" units="cm"/>
      <inkml:brushProperty name="color" value="#E71224"/>
    </inkml:brush>
  </inkml:definitions>
  <inkml:trace contextRef="#ctx0" brushRef="#br0">140 1 24575,'-7'0'0,"1"1"0,0 0 0,-1 0 0,1 0 0,0 1 0,0 0 0,0 0 0,0 1 0,0-1 0,1 1 0,-1 1 0,1-1 0,0 1 0,0 0 0,0 0 0,0 0 0,1 1 0,0-1 0,0 1 0,0 0 0,0 1 0,1-1 0,-4 8 0,5-9 0,0 1 0,0-1 0,1 1 0,0-1 0,0 1 0,0-1 0,0 1 0,1-1 0,-1 1 0,2 8 0,0-7 0,0 1 0,1-1 0,-1 0 0,1 0 0,1 0 0,-1-1 0,6 10 0,-7-12 0,1 0 0,-1 0 0,1 0 0,0-1 0,0 1 0,0 0 0,0-1 0,1 1 0,-1-1 0,1 0 0,0 1 0,-1-1 0,1-1 0,0 1 0,0 0 0,0-1 0,5 2 0,5 2 0,0-1 0,0 0 0,22 3 0,-29-6 0,0-1 0,0 0 0,0 1 0,-1-2 0,1 1 0,0-1 0,0 0 0,0 0 0,0-1 0,-1 1 0,7-4 0,0-6 0,-11 10 0,0-1 0,1 1 0,-1 0 0,0 0 0,1 0 0,-1 0 0,3-2 0,-3 3 0,-1 0 0,0 0 0,1 0 0,-1 0 0,1 0 0,-1 0 0,1 0 0,-1 0 0,1 0 0,-1 0 0,1 0 0,-1 0 0,0 0 0,1 1 0,-1-1 0,1 0 0,-1 0 0,0 1 0,1-1 0,-1 0 0,1 0 0,-1 1 0,0-1 0,0 0 0,1 1 0,-1-1 0,0 0 0,1 1 0,-1-1 0,0 1 0,0-1 0,0 1 0,1-1 0,-1 1 0,6 11 0,-1 1 0,5 20 0,-6-21 0,0 1 0,1-1 0,7 15 0,-10-24 0,0 1 0,1-1 0,-1 0 0,1 1 0,-1-1 0,1-1 0,0 1 0,0 0 0,0-1 0,1 1 0,-1-1 0,1 0 0,-1 0 0,8 2 0,-4-1 0,0-1 0,0 0 0,0-1 0,0 0 0,0 0 0,0 0 0,0-1 0,1 0 0,10-2 0,-15 1 0,0 0 0,0 0 0,0 0 0,-1-1 0,1 1 0,0-1 0,-1 0 0,1 0 0,-1 0 0,0 0 0,1 0 0,-1 0 0,0-1 0,0 1 0,-1-1 0,1 1 0,2-5 0,2-5 0,-1 1 0,7-23 0,-5 12-227,-2 0-1,-1 0 1,0 0-1,-1-1 1,-2-42-1,-1 57-6598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8T08:34:15.663"/>
    </inkml:context>
    <inkml:brush xml:id="br0">
      <inkml:brushProperty name="width" value="0.05" units="cm"/>
      <inkml:brushProperty name="height" value="0.05" units="cm"/>
      <inkml:brushProperty name="color" value="#E71224"/>
    </inkml:brush>
  </inkml:definitions>
  <inkml:trace contextRef="#ctx0" brushRef="#br0">1 188 24575,'33'-8'0,"78"7"0,-8 1 0,-62-7 0,-9 1 0,-31 6 0,0 0 0,0 0 0,0 0 0,0 0 0,0 0 0,0 0 0,0 0 0,0 1 0,0-1 0,-1 0 0,1 0 0,0 1 0,0-1 0,0 1 0,0-1 0,-1 1 0,1-1 0,0 1 0,0-1 0,-1 1 0,2 0 0,-1 1 0,0 0 0,0 0 0,0 0 0,1 0 0,-2 0 0,1 0 0,0 0 0,1 3 0,-1 4 0,1 0 0,-1 0 0,-1 11 0,0-20 0,0 13 0,-2 1 0,0-1 0,0 0 0,-1 0 0,-5 13 0,3-11 0,1 0 0,1 0 0,-2 21 0,3-21 0,1 31 0,1-43 0,0 1 0,0-1 0,1 0 0,-1 1 0,1-1 0,0 0 0,0 0 0,0 0 0,0 0 0,3 5 0,-3-7 0,-1-1 0,0 1 0,1-1 0,-1 0 0,0 1 0,1-1 0,-1 0 0,0 1 0,1-1 0,-1 0 0,1 1 0,-1-1 0,1 0 0,-1 0 0,1 0 0,-1 1 0,1-1 0,-1 0 0,1 0 0,-1 0 0,1 0 0,-1 0 0,1 0 0,0 0 0,0 0 0,0-1 0,1 1 0,-1 0 0,0-1 0,0 1 0,0-1 0,0 0 0,0 1 0,0-1 0,1-1 0,3-2 0,-1-1 0,1 1 0,3-7 0,-6 8 0,16-24 0,-1 0 0,-1-1 0,23-59 0,-27 59 0,-8 17 0,-2 5 0,1 0 0,0 0 0,-1 0 0,7-8 0,-8 14 0,-1-1 0,0 1 0,0 0 0,1 0 0,-1-1 0,0 1 0,0 0 0,1 0 0,-1 0 0,0 0 0,1-1 0,-1 1 0,0 0 0,1 0 0,-1 0 0,0 0 0,1 0 0,-1 0 0,0 0 0,1 0 0,-1 0 0,1 0 0,-1 0 0,0 0 0,1 0 0,-1 0 0,1 0 0,9 7 0,4 14 0,-6-5 0,-1 0 0,0 0 0,6 30 0,5 14 0,-17-58 0,1 0 0,-1 0 0,0 0 0,0 0 0,1 0 0,-1-1 0,1 1 0,0-1 0,-1 1 0,1-1 0,0 0 0,0 1 0,0-1 0,0 0 0,0 0 0,0 0 0,0 0 0,0-1 0,0 1 0,0-1 0,1 1 0,-1-1 0,4 0 0,-2 1 0,1-1 0,-1 0 0,0 0 0,0-1 0,0 1 0,0-1 0,0 0 0,0 0 0,0-1 0,0 1 0,-1-1 0,7-3 0,-4 1 0,-1-1 0,0 0 0,0 0 0,0 0 0,-1-1 0,0 1 0,0-1 0,0 0 0,-1 0 0,4-8 0,1-7 0,12-41 0,21-94 0,-38 146 0,-1 0 0,1 0 0,-2-1 0,1-12 0,-2 20 0,0-1 0,0 1 0,0 0 0,0-1 0,-1 1 0,0 0 0,1-1 0,-1 1 0,-1 0 0,1 0 0,0 0 0,-1 0 0,1 0 0,-1 0 0,0 0 0,-4-4 0,5 6 0,0 0 0,1 1 0,-1-1 0,0 1 0,1-1 0,-1 1 0,0-1 0,0 1 0,1-1 0,-1 1 0,0 0 0,0-1 0,0 1 0,0 0 0,0 0 0,1 0 0,-1 0 0,0 0 0,0 0 0,0 0 0,-1 0 0,0 1 0,1-1 0,-1 1 0,1-1 0,-1 1 0,1 0 0,-1 0 0,1 0 0,0 0 0,-1 0 0,-1 2 0,-2 3 0,-1 0 0,2 1 0,-8 12 0,10-16 0,-4 8 0,0-1 0,1 1 0,0 0 0,1 1 0,0-1 0,0 1 0,2 0 0,-1 0 0,2 0 0,-1 0 0,2 19 0,0-21 0,1 0 0,0 0 0,1 0 0,0 0 0,1-1 0,0 1 0,1-1 0,-1 0 0,2 0 0,7 13 0,-2-4 0,1-1 0,1 0 0,25 28 0,-33-41 0,0 0 0,0 0 0,0-1 0,0 1 0,1-1 0,-1-1 0,1 1 0,0 0 0,0-1 0,0 0 0,0 0 0,0-1 0,1 1 0,-1-1 0,0 0 0,1-1 0,-1 1 0,1-1 0,9-1 0,-7-1 0,0 0 0,-1-1 0,1 0 0,-1-1 0,0 1 0,0-1 0,0-1 0,6-5 0,1 1 0,-8 4 0,0 0 0,0 0 0,-1 0 0,1-1 0,-1 0 0,7-10 0,22-43 0,-30 52 0,29-61 0,-32 67 0,-1 0 0,0 0 0,1 0 0,-1 1 0,0-1 0,0 0 0,0 0 0,1 0 0,-1 0 0,0 0 0,0 0 0,0 0 0,0 1 0,-1-1 0,1 0 0,0 0 0,0 0 0,0 0 0,-1 0 0,1 0 0,-1 1 0,1-1 0,0 0 0,-1 0 0,1 1 0,-1-1 0,0 0 0,1 0 0,-1 1 0,0-1 0,1 1 0,-1-1 0,0 1 0,0-1 0,1 1 0,-1-1 0,0 1 0,-1-1 0,-4-1 0,0 0 0,0 1 0,-1-1 0,-9 0 0,3 1 0,9 0 0,-1 0 0,0 1 0,1 0 0,-1 0 0,0 0 0,0 0 0,1 1 0,-1-1 0,0 1 0,-5 2 0,7-1 0,0-1 0,0 1 0,0-1 0,1 1 0,-1 0 0,0 0 0,1 1 0,-1-1 0,1 0 0,0 1 0,0 0 0,0-1 0,0 1 0,0 0 0,-1 4 0,-2 2 0,1 1 0,0 0 0,0 0 0,2 1 0,-1-1 0,1 1 0,1-1 0,-1 1 0,2 0 0,0-1 0,0 1 0,1 0 0,0-1 0,1 1 0,0 0 0,4 10 0,-4-17 0,0 0 0,0 0 0,0-1 0,0 1 0,1-1 0,0 1 0,0-1 0,0 0 0,0 0 0,0 0 0,0-1 0,1 1 0,0-1 0,-1 0 0,1 0 0,0 0 0,0 0 0,0 0 0,0-1 0,0 0 0,8 1 0,1 0 0,0 0 0,1-2 0,-1 1 0,1-2 0,22-3 0,-31 4 0,0-1 0,-1 0 0,1-1 0,0 1 0,-1-1 0,1 0 0,-1 0 0,0 0 0,0 0 0,8-6 0,-7 3 0,0 0 0,-1 0 0,0 0 0,0 0 0,0-1 0,0 0 0,3-8 0,2-4 0,0-1 0,-2 0 0,0 0 0,3-20 0,-9 36 0,-1 1 0,1-1 0,0 1 0,-1 0 0,1-1 0,0 1 0,0 0 0,2-3 0,-2 5 0,-1-1 0,1 1 0,-1-1 0,1 1 0,0-1 0,-1 1 0,1-1 0,0 1 0,-1 0 0,1 0 0,0-1 0,-1 1 0,1 0 0,0 0 0,-1 0 0,1 0 0,0-1 0,0 1 0,-1 0 0,1 1 0,0-1 0,0 0 0,-1 0 0,1 0 0,0 0 0,-1 0 0,1 1 0,0-1 0,-1 0 0,1 1 0,0-1 0,0 1 0,10 6 0,-1 0 0,0 1 0,0 0 0,9 10 0,21 16 0,41 17 0,-79-50 0,-1 0 0,1-1 0,-1 1 0,1 0 0,0-1 0,-1 1 0,1-1 0,0 0 0,-1 1 0,1-1 0,0 0 0,0 0 0,-1 0 0,1-1 0,0 1 0,0 0 0,-1-1 0,1 1 0,0-1 0,-1 1 0,1-1 0,-1 0 0,1 1 0,-1-1 0,1 0 0,-1 0 0,1 0 0,-1-1 0,0 1 0,1 0 0,-1 0 0,1-3 0,4-3 0,-1 0 0,0 0 0,-1-1 0,0 0 0,4-9 0,-3 4 0,0-1 0,-1 0 0,0-1 0,-1 1 0,-1 0 0,-1-1 0,0-27 0,-1 58 0,0-2 0,1 0 0,2 15 0,-3-25 0,1 1 0,0-1 0,0 0 0,1 1 0,-1-1 0,1 0 0,0 0 0,0 0 0,0-1 0,1 1 0,5 6 0,-2-4 0,-4-3 0,1 0 0,-1 0 0,1-1 0,0 0 0,0 1 0,5 2 0,-7-5 0,0 1 0,0-1 0,0 0 0,1 0 0,-1 1 0,0-1 0,0 0 0,0 0 0,0 0 0,1 0 0,-1 0 0,0-1 0,0 1 0,0 0 0,0 0 0,0-1 0,1 1 0,-1-1 0,0 1 0,0-1 0,0 1 0,0-1 0,0 0 0,0 1 0,1-2 0,9-8 0,-1-1 0,0 0 0,0 0 0,-1-1 0,8-14 0,18-24 0,-28 41 0,-1 0 0,10-19 0,1-2 0,-17 30 0,1 0 0,-1 0 0,1-1 0,-1 1 0,1 0 0,-1 0 0,1 0 0,-1-1 0,1 1 0,-1 0 0,1 0 0,-1 0 0,1 0 0,-1 0 0,1 0 0,0 0 0,-1 0 0,1 1 0,-1-1 0,1 0 0,-1 0 0,1 0 0,-1 0 0,1 1 0,-1-1 0,1 0 0,0 1 0,18 10 0,-14-8 0,0 0 0,0-1 0,0 0 0,0 0 0,0-1 0,1 0 0,5 2 0,17 3 0,-27-5 0,0-1 0,0 0 0,0 1 0,-1-1 0,1 1 0,0 0 0,0-1 0,-1 1 0,1 0 0,0-1 0,0 1 0,-1 0 0,1 0 0,-1 0 0,1-1 0,-1 1 0,1 0 0,-1 0 0,0 0 0,1 0 0,-1 0 0,0 0 0,0 0 0,1 0 0,-1 0 0,0 0 0,0 0 0,0 0 0,0 0 0,0 0 0,-1 0 0,1 0 0,0 0 0,0 0 0,-1 0 0,1 0 0,-1 1 0,-2 4 0,0 1 0,0-1 0,-8 12 0,6-9 0,-1 0 0,1 1 0,0 0 0,1 0 0,0 1 0,1-1 0,-3 17 0,5-22 0,0 1 0,1-1 0,-1 1 0,1-1 0,1 1 0,-1-1 0,1 1 0,0-1 0,0 1 0,0-1 0,1 0 0,0 1 0,0-1 0,0 0 0,1 0 0,5 8 0,-6-11 0,-1 0 0,1 0 0,-1 0 0,1-1 0,0 1 0,0 0 0,0-1 0,0 0 0,0 1 0,0-1 0,0 0 0,1 0 0,-1 0 0,0 0 0,0 0 0,1-1 0,-1 1 0,1-1 0,-1 1 0,1-1 0,-1 0 0,1 0 0,-1 0 0,0 0 0,5-2 0,-2 1 0,-1 0 0,0-1 0,-1 0 0,1 1 0,0-1 0,0-1 0,-1 1 0,1-1 0,-1 1 0,0-1 0,0 0 0,0 0 0,5-7 0,2-6 0,0 0 0,8-20 0,-1 2 0,-15 27 0,1 1 0,-1-1 0,0 0 0,-1 0 0,1 0 0,-2 0 0,1 0 0,-1 0 0,0 0 0,-1-9 0,1-18 0,0 34 0,0-1 0,0 0 0,0 0 0,0 1 0,0-1 0,0 0 0,0 0 0,1 1 0,-1-1 0,0 0 0,0 1 0,1-1 0,-1 0 0,0 1 0,1-1 0,-1 0 0,1 1 0,-1-1 0,1 1 0,-1-1 0,1 0 0,0 1 0,-1 0 0,1 0 0,0-1 0,-1 1 0,1 0 0,-1 0 0,1 0 0,-1 0 0,1 0 0,0 0 0,-1 1 0,1-1 0,-1 0 0,1 0 0,-1 0 0,1 0 0,-1 1 0,1-1 0,-1 0 0,2 1 0,1 1 0,-1 0 0,1 0 0,0 1 0,-1-1 0,1 1 0,-1 0 0,3 3 0,-1 1 0,-1-1 0,0 1 0,0 0 0,0 0 0,-1 0 0,0 0 0,-1 1 0,2 9 0,-2 8 0,-1 29 0,0-41 0,0-11-48,-1 1 0,1-1 0,-1 1 0,0 0 0,0-1-1,0 0 1,0 1 0,0-1 0,-1 0 0,1 1 0,-1-1 0,1 0-1,-1 0 1,0 0 0,0 0 0,-3 2 0,2-1-499,-6 6-6279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8T08:34:38.361"/>
    </inkml:context>
    <inkml:brush xml:id="br0">
      <inkml:brushProperty name="width" value="0.05" units="cm"/>
      <inkml:brushProperty name="height" value="0.05" units="cm"/>
      <inkml:brushProperty name="color" value="#E71224"/>
    </inkml:brush>
  </inkml:definitions>
  <inkml:trace contextRef="#ctx0" brushRef="#br0">1 85 24575,'2'3'0,"1"-1"0,0 0 0,0 0 0,0 0 0,0 0 0,0 0 0,0-1 0,0 0 0,0 1 0,4 0 0,37 7 0,-26-6 0,26 4 0,62 3 0,45-9 0,-140-1 0,-7 0 0,130 2 0,-97 0 0,59 12 0,-39-4 0,108 5 0,60-14 0,-105-3 0,109 9 0,244 3 0,-469-10 0,-1 0 0,1-1 0,-1 1 0,1-1 0,-1 0 0,0 0 0,1 0 0,-1 0 0,0-1 0,0 1 0,0-1 0,0 0 0,0 0 0,0 0 0,0 0 0,2-3 0,4-4 0,-1-1 0,-1 0 0,9-14 0,-11 16 0,1-1 0,0 1 0,0 1 0,0-1 0,11-9 0,-7 10 43,0 1 0,0-1-1,0 2 1,1-1 0,0 2-1,0-1 1,21-4 0,-12 5-470,0 1 0,0 1 1,35 0-1,-40 2-6399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8T08:34:38.362"/>
    </inkml:context>
    <inkml:brush xml:id="br0">
      <inkml:brushProperty name="width" value="0.05" units="cm"/>
      <inkml:brushProperty name="height" value="0.05" units="cm"/>
      <inkml:brushProperty name="color" value="#E71224"/>
    </inkml:brush>
  </inkml:definitions>
  <inkml:trace contextRef="#ctx0" brushRef="#br0">140 1 24575,'-7'0'0,"1"1"0,0 0 0,-1 0 0,1 0 0,0 1 0,0 0 0,0 0 0,0 1 0,0-1 0,1 1 0,-1 1 0,1-1 0,0 1 0,0 0 0,0 0 0,0 0 0,1 1 0,0-1 0,0 1 0,0 0 0,0 1 0,1-1 0,-4 8 0,5-9 0,0 1 0,0-1 0,1 1 0,0-1 0,0 1 0,0-1 0,0 1 0,1-1 0,-1 1 0,2 8 0,0-7 0,0 1 0,1-1 0,-1 0 0,1 0 0,1 0 0,-1-1 0,6 10 0,-7-12 0,1 0 0,-1 0 0,1 0 0,0-1 0,0 1 0,0 0 0,0-1 0,1 1 0,-1-1 0,1 0 0,0 1 0,-1-1 0,1-1 0,0 1 0,0 0 0,0-1 0,5 2 0,5 2 0,0-1 0,0 0 0,22 3 0,-29-6 0,0-1 0,0 0 0,0 1 0,-1-2 0,1 1 0,0-1 0,0 0 0,0 0 0,0-1 0,-1 1 0,7-4 0,0-6 0,-11 10 0,0-1 0,1 1 0,-1 0 0,0 0 0,1 0 0,-1 0 0,3-2 0,-3 3 0,-1 0 0,0 0 0,1 0 0,-1 0 0,1 0 0,-1 0 0,1 0 0,-1 0 0,1 0 0,-1 0 0,1 0 0,-1 0 0,0 0 0,1 1 0,-1-1 0,1 0 0,-1 0 0,0 1 0,1-1 0,-1 0 0,1 0 0,-1 1 0,0-1 0,0 0 0,1 1 0,-1-1 0,0 0 0,1 1 0,-1-1 0,0 1 0,0-1 0,0 1 0,1-1 0,-1 1 0,6 11 0,-1 1 0,5 20 0,-6-21 0,0 1 0,1-1 0,7 15 0,-10-24 0,0 1 0,1-1 0,-1 0 0,1 1 0,-1-1 0,1-1 0,0 1 0,0 0 0,0-1 0,1 1 0,-1-1 0,1 0 0,-1 0 0,8 2 0,-4-1 0,0-1 0,0 0 0,0-1 0,0 0 0,0 0 0,0 0 0,0-1 0,1 0 0,10-2 0,-15 1 0,0 0 0,0 0 0,0 0 0,-1-1 0,1 1 0,0-1 0,-1 0 0,1 0 0,-1 0 0,0 0 0,1 0 0,-1 0 0,0-1 0,0 1 0,-1-1 0,1 1 0,2-5 0,2-5 0,-1 1 0,7-23 0,-5 12-227,-2 0-1,-1 0 1,0 0-1,-1-1 1,-2-42-1,-1 57-6598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8T08:34:38.363"/>
    </inkml:context>
    <inkml:brush xml:id="br0">
      <inkml:brushProperty name="width" value="0.05" units="cm"/>
      <inkml:brushProperty name="height" value="0.05" units="cm"/>
      <inkml:brushProperty name="color" value="#E71224"/>
    </inkml:brush>
  </inkml:definitions>
  <inkml:trace contextRef="#ctx0" brushRef="#br0">1 188 24575,'33'-8'0,"78"7"0,-8 1 0,-62-7 0,-9 1 0,-31 6 0,0 0 0,0 0 0,0 0 0,0 0 0,0 0 0,0 0 0,0 0 0,0 1 0,0-1 0,-1 0 0,1 0 0,0 1 0,0-1 0,0 1 0,0-1 0,-1 1 0,1-1 0,0 1 0,0-1 0,-1 1 0,2 0 0,-1 1 0,0 0 0,0 0 0,0 0 0,1 0 0,-2 0 0,1 0 0,0 0 0,1 3 0,-1 4 0,1 0 0,-1 0 0,-1 11 0,0-20 0,0 13 0,-2 1 0,0-1 0,0 0 0,-1 0 0,-5 13 0,3-11 0,1 0 0,1 0 0,-2 21 0,3-21 0,1 31 0,1-43 0,0 1 0,0-1 0,1 0 0,-1 1 0,1-1 0,0 0 0,0 0 0,0 0 0,0 0 0,3 5 0,-3-7 0,-1-1 0,0 1 0,1-1 0,-1 0 0,0 1 0,1-1 0,-1 0 0,0 1 0,1-1 0,-1 0 0,1 1 0,-1-1 0,1 0 0,-1 0 0,1 0 0,-1 1 0,1-1 0,-1 0 0,1 0 0,-1 0 0,1 0 0,-1 0 0,1 0 0,0 0 0,0 0 0,0-1 0,1 1 0,-1 0 0,0-1 0,0 1 0,0-1 0,0 0 0,0 1 0,0-1 0,1-1 0,3-2 0,-1-1 0,1 1 0,3-7 0,-6 8 0,16-24 0,-1 0 0,-1-1 0,23-59 0,-27 59 0,-8 17 0,-2 5 0,1 0 0,0 0 0,-1 0 0,7-8 0,-8 14 0,-1-1 0,0 1 0,0 0 0,1 0 0,-1-1 0,0 1 0,0 0 0,1 0 0,-1 0 0,0 0 0,1-1 0,-1 1 0,0 0 0,1 0 0,-1 0 0,0 0 0,1 0 0,-1 0 0,0 0 0,1 0 0,-1 0 0,1 0 0,-1 0 0,0 0 0,1 0 0,-1 0 0,1 0 0,9 7 0,4 14 0,-6-5 0,-1 0 0,0 0 0,6 30 0,5 14 0,-17-58 0,1 0 0,-1 0 0,0 0 0,0 0 0,1 0 0,-1-1 0,1 1 0,0-1 0,-1 1 0,1-1 0,0 0 0,0 1 0,0-1 0,0 0 0,0 0 0,0 0 0,0 0 0,0-1 0,0 1 0,0-1 0,1 1 0,-1-1 0,4 0 0,-2 1 0,1-1 0,-1 0 0,0 0 0,0-1 0,0 1 0,0-1 0,0 0 0,0 0 0,0-1 0,0 1 0,-1-1 0,7-3 0,-4 1 0,-1-1 0,0 0 0,0 0 0,0 0 0,-1-1 0,0 1 0,0-1 0,0 0 0,-1 0 0,4-8 0,1-7 0,12-41 0,21-94 0,-38 146 0,-1 0 0,1 0 0,-2-1 0,1-12 0,-2 20 0,0-1 0,0 1 0,0 0 0,0-1 0,-1 1 0,0 0 0,1-1 0,-1 1 0,-1 0 0,1 0 0,0 0 0,-1 0 0,1 0 0,-1 0 0,0 0 0,-4-4 0,5 6 0,0 0 0,1 1 0,-1-1 0,0 1 0,1-1 0,-1 1 0,0-1 0,0 1 0,1-1 0,-1 1 0,0 0 0,0-1 0,0 1 0,0 0 0,0 0 0,1 0 0,-1 0 0,0 0 0,0 0 0,0 0 0,-1 0 0,0 1 0,1-1 0,-1 1 0,1-1 0,-1 1 0,1 0 0,-1 0 0,1 0 0,0 0 0,-1 0 0,-1 2 0,-2 3 0,-1 0 0,2 1 0,-8 12 0,10-16 0,-4 8 0,0-1 0,1 1 0,0 0 0,1 1 0,0-1 0,0 1 0,2 0 0,-1 0 0,2 0 0,-1 0 0,2 19 0,0-21 0,1 0 0,0 0 0,1 0 0,0 0 0,1-1 0,0 1 0,1-1 0,-1 0 0,2 0 0,7 13 0,-2-4 0,1-1 0,1 0 0,25 28 0,-33-41 0,0 0 0,0 0 0,0-1 0,0 1 0,1-1 0,-1-1 0,1 1 0,0 0 0,0-1 0,0 0 0,0 0 0,0-1 0,1 1 0,-1-1 0,0 0 0,1-1 0,-1 1 0,1-1 0,9-1 0,-7-1 0,0 0 0,-1-1 0,1 0 0,-1-1 0,0 1 0,0-1 0,0-1 0,6-5 0,1 1 0,-8 4 0,0 0 0,0 0 0,-1 0 0,1-1 0,-1 0 0,7-10 0,22-43 0,-30 52 0,29-61 0,-32 67 0,-1 0 0,0 0 0,1 0 0,-1 1 0,0-1 0,0 0 0,0 0 0,1 0 0,-1 0 0,0 0 0,0 0 0,0 0 0,0 1 0,-1-1 0,1 0 0,0 0 0,0 0 0,0 0 0,-1 0 0,1 0 0,-1 1 0,1-1 0,0 0 0,-1 0 0,1 1 0,-1-1 0,0 0 0,1 0 0,-1 1 0,0-1 0,1 1 0,-1-1 0,0 1 0,0-1 0,1 1 0,-1-1 0,0 1 0,-1-1 0,-4-1 0,0 0 0,0 1 0,-1-1 0,-9 0 0,3 1 0,9 0 0,-1 0 0,0 1 0,1 0 0,-1 0 0,0 0 0,0 0 0,1 1 0,-1-1 0,0 1 0,-5 2 0,7-1 0,0-1 0,0 1 0,0-1 0,1 1 0,-1 0 0,0 0 0,1 1 0,-1-1 0,1 0 0,0 1 0,0 0 0,0-1 0,0 1 0,0 0 0,-1 4 0,-2 2 0,1 1 0,0 0 0,0 0 0,2 1 0,-1-1 0,1 1 0,1-1 0,-1 1 0,2 0 0,0-1 0,0 1 0,1 0 0,0-1 0,1 1 0,0 0 0,4 10 0,-4-17 0,0 0 0,0 0 0,0-1 0,0 1 0,1-1 0,0 1 0,0-1 0,0 0 0,0 0 0,0 0 0,0-1 0,1 1 0,0-1 0,-1 0 0,1 0 0,0 0 0,0 0 0,0 0 0,0-1 0,0 0 0,8 1 0,1 0 0,0 0 0,1-2 0,-1 1 0,1-2 0,22-3 0,-31 4 0,0-1 0,-1 0 0,1-1 0,0 1 0,-1-1 0,1 0 0,-1 0 0,0 0 0,0 0 0,8-6 0,-7 3 0,0 0 0,-1 0 0,0 0 0,0 0 0,0-1 0,0 0 0,3-8 0,2-4 0,0-1 0,-2 0 0,0 0 0,3-20 0,-9 36 0,-1 1 0,1-1 0,0 1 0,-1 0 0,1-1 0,0 1 0,0 0 0,2-3 0,-2 5 0,-1-1 0,1 1 0,-1-1 0,1 1 0,0-1 0,-1 1 0,1-1 0,0 1 0,-1 0 0,1 0 0,0-1 0,-1 1 0,1 0 0,0 0 0,-1 0 0,1 0 0,0-1 0,0 1 0,-1 0 0,1 1 0,0-1 0,0 0 0,-1 0 0,1 0 0,0 0 0,-1 0 0,1 1 0,0-1 0,-1 0 0,1 1 0,0-1 0,0 1 0,10 6 0,-1 0 0,0 1 0,0 0 0,9 10 0,21 16 0,41 17 0,-79-50 0,-1 0 0,1-1 0,-1 1 0,1 0 0,0-1 0,-1 1 0,1-1 0,0 0 0,-1 1 0,1-1 0,0 0 0,0 0 0,-1 0 0,1-1 0,0 1 0,0 0 0,-1-1 0,1 1 0,0-1 0,-1 1 0,1-1 0,-1 0 0,1 1 0,-1-1 0,1 0 0,-1 0 0,1 0 0,-1-1 0,0 1 0,1 0 0,-1 0 0,1-3 0,4-3 0,-1 0 0,0 0 0,-1-1 0,0 0 0,4-9 0,-3 4 0,0-1 0,-1 0 0,0-1 0,-1 1 0,-1 0 0,-1-1 0,0-27 0,-1 58 0,0-2 0,1 0 0,2 15 0,-3-25 0,1 1 0,0-1 0,0 0 0,1 1 0,-1-1 0,1 0 0,0 0 0,0 0 0,0-1 0,1 1 0,5 6 0,-2-4 0,-4-3 0,1 0 0,-1 0 0,1-1 0,0 0 0,0 1 0,5 2 0,-7-5 0,0 1 0,0-1 0,0 0 0,1 0 0,-1 1 0,0-1 0,0 0 0,0 0 0,0 0 0,1 0 0,-1 0 0,0-1 0,0 1 0,0 0 0,0 0 0,0-1 0,1 1 0,-1-1 0,0 1 0,0-1 0,0 1 0,0-1 0,0 0 0,0 1 0,1-2 0,9-8 0,-1-1 0,0 0 0,0 0 0,-1-1 0,8-14 0,18-24 0,-28 41 0,-1 0 0,10-19 0,1-2 0,-17 30 0,1 0 0,-1 0 0,1-1 0,-1 1 0,1 0 0,-1 0 0,1 0 0,-1-1 0,1 1 0,-1 0 0,1 0 0,-1 0 0,1 0 0,-1 0 0,1 0 0,0 0 0,-1 0 0,1 1 0,-1-1 0,1 0 0,-1 0 0,1 0 0,-1 0 0,1 1 0,-1-1 0,1 0 0,0 1 0,18 10 0,-14-8 0,0 0 0,0-1 0,0 0 0,0 0 0,0-1 0,1 0 0,5 2 0,17 3 0,-27-5 0,0-1 0,0 0 0,0 1 0,-1-1 0,1 1 0,0 0 0,0-1 0,-1 1 0,1 0 0,0-1 0,0 1 0,-1 0 0,1 0 0,-1 0 0,1-1 0,-1 1 0,1 0 0,-1 0 0,0 0 0,1 0 0,-1 0 0,0 0 0,0 0 0,1 0 0,-1 0 0,0 0 0,0 0 0,0 0 0,0 0 0,0 0 0,-1 0 0,1 0 0,0 0 0,0 0 0,-1 0 0,1 0 0,-1 1 0,-2 4 0,0 1 0,0-1 0,-8 12 0,6-9 0,-1 0 0,1 1 0,0 0 0,1 0 0,0 1 0,1-1 0,-3 17 0,5-22 0,0 1 0,1-1 0,-1 1 0,1-1 0,1 1 0,-1-1 0,1 1 0,0-1 0,0 1 0,0-1 0,1 0 0,0 1 0,0-1 0,0 0 0,1 0 0,5 8 0,-6-11 0,-1 0 0,1 0 0,-1 0 0,1-1 0,0 1 0,0 0 0,0-1 0,0 0 0,0 1 0,0-1 0,0 0 0,1 0 0,-1 0 0,0 0 0,0 0 0,1-1 0,-1 1 0,1-1 0,-1 1 0,1-1 0,-1 0 0,1 0 0,-1 0 0,0 0 0,5-2 0,-2 1 0,-1 0 0,0-1 0,-1 0 0,1 1 0,0-1 0,0-1 0,-1 1 0,1-1 0,-1 1 0,0-1 0,0 0 0,0 0 0,5-7 0,2-6 0,0 0 0,8-20 0,-1 2 0,-15 27 0,1 1 0,-1-1 0,0 0 0,-1 0 0,1 0 0,-2 0 0,1 0 0,-1 0 0,0 0 0,-1-9 0,1-18 0,0 34 0,0-1 0,0 0 0,0 0 0,0 1 0,0-1 0,0 0 0,0 0 0,1 1 0,-1-1 0,0 0 0,0 1 0,1-1 0,-1 0 0,0 1 0,1-1 0,-1 0 0,1 1 0,-1-1 0,1 1 0,-1-1 0,1 0 0,0 1 0,-1 0 0,1 0 0,0-1 0,-1 1 0,1 0 0,-1 0 0,1 0 0,-1 0 0,1 0 0,0 0 0,-1 1 0,1-1 0,-1 0 0,1 0 0,-1 0 0,1 0 0,-1 1 0,1-1 0,-1 0 0,2 1 0,1 1 0,-1 0 0,1 0 0,0 1 0,-1-1 0,1 1 0,-1 0 0,3 3 0,-1 1 0,-1-1 0,0 1 0,0 0 0,0 0 0,-1 0 0,0 0 0,-1 1 0,2 9 0,-2 8 0,-1 29 0,0-41 0,0-11-48,-1 1 0,1-1 0,-1 1 0,0 0 0,0-1-1,0 0 1,0 1 0,0-1 0,-1 0 0,1 1 0,-1-1 0,1 0-1,-1 0 1,0 0 0,0 0 0,-3 2 0,2-1-499,-6 6-6279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8T08:34:46.057"/>
    </inkml:context>
    <inkml:brush xml:id="br0">
      <inkml:brushProperty name="width" value="0.05" units="cm"/>
      <inkml:brushProperty name="height" value="0.05" units="cm"/>
      <inkml:brushProperty name="color" value="#E71224"/>
    </inkml:brush>
  </inkml:definitions>
  <inkml:trace contextRef="#ctx0" brushRef="#br0">1 85 24575,'2'3'0,"1"-1"0,0 0 0,0 0 0,0 0 0,0 0 0,0 0 0,0-1 0,0 0 0,0 1 0,4 0 0,37 7 0,-26-6 0,26 4 0,62 3 0,45-9 0,-140-1 0,-7 0 0,130 2 0,-97 0 0,59 12 0,-39-4 0,108 5 0,60-14 0,-105-3 0,109 9 0,244 3 0,-469-10 0,-1 0 0,1-1 0,-1 1 0,1-1 0,-1 0 0,0 0 0,1 0 0,-1 0 0,0-1 0,0 1 0,0-1 0,0 0 0,0 0 0,0 0 0,0 0 0,2-3 0,4-4 0,-1-1 0,-1 0 0,9-14 0,-11 16 0,1-1 0,0 1 0,0 1 0,0-1 0,11-9 0,-7 10 43,0 1 0,0-1-1,0 2 1,1-1 0,0 2-1,0-1 1,21-4 0,-12 5-470,0 1 0,0 1 1,35 0-1,-40 2-6399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8T08:34:46.058"/>
    </inkml:context>
    <inkml:brush xml:id="br0">
      <inkml:brushProperty name="width" value="0.05" units="cm"/>
      <inkml:brushProperty name="height" value="0.05" units="cm"/>
      <inkml:brushProperty name="color" value="#E71224"/>
    </inkml:brush>
  </inkml:definitions>
  <inkml:trace contextRef="#ctx0" brushRef="#br0">140 1 24575,'-7'0'0,"1"1"0,0 0 0,-1 0 0,1 0 0,0 1 0,0 0 0,0 0 0,0 1 0,0-1 0,1 1 0,-1 1 0,1-1 0,0 1 0,0 0 0,0 0 0,0 0 0,1 1 0,0-1 0,0 1 0,0 0 0,0 1 0,1-1 0,-4 8 0,5-9 0,0 1 0,0-1 0,1 1 0,0-1 0,0 1 0,0-1 0,0 1 0,1-1 0,-1 1 0,2 8 0,0-7 0,0 1 0,1-1 0,-1 0 0,1 0 0,1 0 0,-1-1 0,6 10 0,-7-12 0,1 0 0,-1 0 0,1 0 0,0-1 0,0 1 0,0 0 0,0-1 0,1 1 0,-1-1 0,1 0 0,0 1 0,-1-1 0,1-1 0,0 1 0,0 0 0,0-1 0,5 2 0,5 2 0,0-1 0,0 0 0,22 3 0,-29-6 0,0-1 0,0 0 0,0 1 0,-1-2 0,1 1 0,0-1 0,0 0 0,0 0 0,0-1 0,-1 1 0,7-4 0,0-6 0,-11 10 0,0-1 0,1 1 0,-1 0 0,0 0 0,1 0 0,-1 0 0,3-2 0,-3 3 0,-1 0 0,0 0 0,1 0 0,-1 0 0,1 0 0,-1 0 0,1 0 0,-1 0 0,1 0 0,-1 0 0,1 0 0,-1 0 0,0 0 0,1 1 0,-1-1 0,1 0 0,-1 0 0,0 1 0,1-1 0,-1 0 0,1 0 0,-1 1 0,0-1 0,0 0 0,1 1 0,-1-1 0,0 0 0,1 1 0,-1-1 0,0 1 0,0-1 0,0 1 0,1-1 0,-1 1 0,6 11 0,-1 1 0,5 20 0,-6-21 0,0 1 0,1-1 0,7 15 0,-10-24 0,0 1 0,1-1 0,-1 0 0,1 1 0,-1-1 0,1-1 0,0 1 0,0 0 0,0-1 0,1 1 0,-1-1 0,1 0 0,-1 0 0,8 2 0,-4-1 0,0-1 0,0 0 0,0-1 0,0 0 0,0 0 0,0 0 0,0-1 0,1 0 0,10-2 0,-15 1 0,0 0 0,0 0 0,0 0 0,-1-1 0,1 1 0,0-1 0,-1 0 0,1 0 0,-1 0 0,0 0 0,1 0 0,-1 0 0,0-1 0,0 1 0,-1-1 0,1 1 0,2-5 0,2-5 0,-1 1 0,7-23 0,-5 12-227,-2 0-1,-1 0 1,0 0-1,-1-1 1,-2-42-1,-1 57-6598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8T08:34:46.059"/>
    </inkml:context>
    <inkml:brush xml:id="br0">
      <inkml:brushProperty name="width" value="0.05" units="cm"/>
      <inkml:brushProperty name="height" value="0.05" units="cm"/>
      <inkml:brushProperty name="color" value="#E71224"/>
    </inkml:brush>
  </inkml:definitions>
  <inkml:trace contextRef="#ctx0" brushRef="#br0">1 188 24575,'33'-8'0,"78"7"0,-8 1 0,-62-7 0,-9 1 0,-31 6 0,0 0 0,0 0 0,0 0 0,0 0 0,0 0 0,0 0 0,0 0 0,0 1 0,0-1 0,-1 0 0,1 0 0,0 1 0,0-1 0,0 1 0,0-1 0,-1 1 0,1-1 0,0 1 0,0-1 0,-1 1 0,2 0 0,-1 1 0,0 0 0,0 0 0,0 0 0,1 0 0,-2 0 0,1 0 0,0 0 0,1 3 0,-1 4 0,1 0 0,-1 0 0,-1 11 0,0-20 0,0 13 0,-2 1 0,0-1 0,0 0 0,-1 0 0,-5 13 0,3-11 0,1 0 0,1 0 0,-2 21 0,3-21 0,1 31 0,1-43 0,0 1 0,0-1 0,1 0 0,-1 1 0,1-1 0,0 0 0,0 0 0,0 0 0,0 0 0,3 5 0,-3-7 0,-1-1 0,0 1 0,1-1 0,-1 0 0,0 1 0,1-1 0,-1 0 0,0 1 0,1-1 0,-1 0 0,1 1 0,-1-1 0,1 0 0,-1 0 0,1 0 0,-1 1 0,1-1 0,-1 0 0,1 0 0,-1 0 0,1 0 0,-1 0 0,1 0 0,0 0 0,0 0 0,0-1 0,1 1 0,-1 0 0,0-1 0,0 1 0,0-1 0,0 0 0,0 1 0,0-1 0,1-1 0,3-2 0,-1-1 0,1 1 0,3-7 0,-6 8 0,16-24 0,-1 0 0,-1-1 0,23-59 0,-27 59 0,-8 17 0,-2 5 0,1 0 0,0 0 0,-1 0 0,7-8 0,-8 14 0,-1-1 0,0 1 0,0 0 0,1 0 0,-1-1 0,0 1 0,0 0 0,1 0 0,-1 0 0,0 0 0,1-1 0,-1 1 0,0 0 0,1 0 0,-1 0 0,0 0 0,1 0 0,-1 0 0,0 0 0,1 0 0,-1 0 0,1 0 0,-1 0 0,0 0 0,1 0 0,-1 0 0,1 0 0,9 7 0,4 14 0,-6-5 0,-1 0 0,0 0 0,6 30 0,5 14 0,-17-58 0,1 0 0,-1 0 0,0 0 0,0 0 0,1 0 0,-1-1 0,1 1 0,0-1 0,-1 1 0,1-1 0,0 0 0,0 1 0,0-1 0,0 0 0,0 0 0,0 0 0,0 0 0,0-1 0,0 1 0,0-1 0,1 1 0,-1-1 0,4 0 0,-2 1 0,1-1 0,-1 0 0,0 0 0,0-1 0,0 1 0,0-1 0,0 0 0,0 0 0,0-1 0,0 1 0,-1-1 0,7-3 0,-4 1 0,-1-1 0,0 0 0,0 0 0,0 0 0,-1-1 0,0 1 0,0-1 0,0 0 0,-1 0 0,4-8 0,1-7 0,12-41 0,21-94 0,-38 146 0,-1 0 0,1 0 0,-2-1 0,1-12 0,-2 20 0,0-1 0,0 1 0,0 0 0,0-1 0,-1 1 0,0 0 0,1-1 0,-1 1 0,-1 0 0,1 0 0,0 0 0,-1 0 0,1 0 0,-1 0 0,0 0 0,-4-4 0,5 6 0,0 0 0,1 1 0,-1-1 0,0 1 0,1-1 0,-1 1 0,0-1 0,0 1 0,1-1 0,-1 1 0,0 0 0,0-1 0,0 1 0,0 0 0,0 0 0,1 0 0,-1 0 0,0 0 0,0 0 0,0 0 0,-1 0 0,0 1 0,1-1 0,-1 1 0,1-1 0,-1 1 0,1 0 0,-1 0 0,1 0 0,0 0 0,-1 0 0,-1 2 0,-2 3 0,-1 0 0,2 1 0,-8 12 0,10-16 0,-4 8 0,0-1 0,1 1 0,0 0 0,1 1 0,0-1 0,0 1 0,2 0 0,-1 0 0,2 0 0,-1 0 0,2 19 0,0-21 0,1 0 0,0 0 0,1 0 0,0 0 0,1-1 0,0 1 0,1-1 0,-1 0 0,2 0 0,7 13 0,-2-4 0,1-1 0,1 0 0,25 28 0,-33-41 0,0 0 0,0 0 0,0-1 0,0 1 0,1-1 0,-1-1 0,1 1 0,0 0 0,0-1 0,0 0 0,0 0 0,0-1 0,1 1 0,-1-1 0,0 0 0,1-1 0,-1 1 0,1-1 0,9-1 0,-7-1 0,0 0 0,-1-1 0,1 0 0,-1-1 0,0 1 0,0-1 0,0-1 0,6-5 0,1 1 0,-8 4 0,0 0 0,0 0 0,-1 0 0,1-1 0,-1 0 0,7-10 0,22-43 0,-30 52 0,29-61 0,-32 67 0,-1 0 0,0 0 0,1 0 0,-1 1 0,0-1 0,0 0 0,0 0 0,1 0 0,-1 0 0,0 0 0,0 0 0,0 0 0,0 1 0,-1-1 0,1 0 0,0 0 0,0 0 0,0 0 0,-1 0 0,1 0 0,-1 1 0,1-1 0,0 0 0,-1 0 0,1 1 0,-1-1 0,0 0 0,1 0 0,-1 1 0,0-1 0,1 1 0,-1-1 0,0 1 0,0-1 0,1 1 0,-1-1 0,0 1 0,-1-1 0,-4-1 0,0 0 0,0 1 0,-1-1 0,-9 0 0,3 1 0,9 0 0,-1 0 0,0 1 0,1 0 0,-1 0 0,0 0 0,0 0 0,1 1 0,-1-1 0,0 1 0,-5 2 0,7-1 0,0-1 0,0 1 0,0-1 0,1 1 0,-1 0 0,0 0 0,1 1 0,-1-1 0,1 0 0,0 1 0,0 0 0,0-1 0,0 1 0,0 0 0,-1 4 0,-2 2 0,1 1 0,0 0 0,0 0 0,2 1 0,-1-1 0,1 1 0,1-1 0,-1 1 0,2 0 0,0-1 0,0 1 0,1 0 0,0-1 0,1 1 0,0 0 0,4 10 0,-4-17 0,0 0 0,0 0 0,0-1 0,0 1 0,1-1 0,0 1 0,0-1 0,0 0 0,0 0 0,0 0 0,0-1 0,1 1 0,0-1 0,-1 0 0,1 0 0,0 0 0,0 0 0,0 0 0,0-1 0,0 0 0,8 1 0,1 0 0,0 0 0,1-2 0,-1 1 0,1-2 0,22-3 0,-31 4 0,0-1 0,-1 0 0,1-1 0,0 1 0,-1-1 0,1 0 0,-1 0 0,0 0 0,0 0 0,8-6 0,-7 3 0,0 0 0,-1 0 0,0 0 0,0 0 0,0-1 0,0 0 0,3-8 0,2-4 0,0-1 0,-2 0 0,0 0 0,3-20 0,-9 36 0,-1 1 0,1-1 0,0 1 0,-1 0 0,1-1 0,0 1 0,0 0 0,2-3 0,-2 5 0,-1-1 0,1 1 0,-1-1 0,1 1 0,0-1 0,-1 1 0,1-1 0,0 1 0,-1 0 0,1 0 0,0-1 0,-1 1 0,1 0 0,0 0 0,-1 0 0,1 0 0,0-1 0,0 1 0,-1 0 0,1 1 0,0-1 0,0 0 0,-1 0 0,1 0 0,0 0 0,-1 0 0,1 1 0,0-1 0,-1 0 0,1 1 0,0-1 0,0 1 0,10 6 0,-1 0 0,0 1 0,0 0 0,9 10 0,21 16 0,41 17 0,-79-50 0,-1 0 0,1-1 0,-1 1 0,1 0 0,0-1 0,-1 1 0,1-1 0,0 0 0,-1 1 0,1-1 0,0 0 0,0 0 0,-1 0 0,1-1 0,0 1 0,0 0 0,-1-1 0,1 1 0,0-1 0,-1 1 0,1-1 0,-1 0 0,1 1 0,-1-1 0,1 0 0,-1 0 0,1 0 0,-1-1 0,0 1 0,1 0 0,-1 0 0,1-3 0,4-3 0,-1 0 0,0 0 0,-1-1 0,0 0 0,4-9 0,-3 4 0,0-1 0,-1 0 0,0-1 0,-1 1 0,-1 0 0,-1-1 0,0-27 0,-1 58 0,0-2 0,1 0 0,2 15 0,-3-25 0,1 1 0,0-1 0,0 0 0,1 1 0,-1-1 0,1 0 0,0 0 0,0 0 0,0-1 0,1 1 0,5 6 0,-2-4 0,-4-3 0,1 0 0,-1 0 0,1-1 0,0 0 0,0 1 0,5 2 0,-7-5 0,0 1 0,0-1 0,0 0 0,1 0 0,-1 1 0,0-1 0,0 0 0,0 0 0,0 0 0,1 0 0,-1 0 0,0-1 0,0 1 0,0 0 0,0 0 0,0-1 0,1 1 0,-1-1 0,0 1 0,0-1 0,0 1 0,0-1 0,0 0 0,0 1 0,1-2 0,9-8 0,-1-1 0,0 0 0,0 0 0,-1-1 0,8-14 0,18-24 0,-28 41 0,-1 0 0,10-19 0,1-2 0,-17 30 0,1 0 0,-1 0 0,1-1 0,-1 1 0,1 0 0,-1 0 0,1 0 0,-1-1 0,1 1 0,-1 0 0,1 0 0,-1 0 0,1 0 0,-1 0 0,1 0 0,0 0 0,-1 0 0,1 1 0,-1-1 0,1 0 0,-1 0 0,1 0 0,-1 0 0,1 1 0,-1-1 0,1 0 0,0 1 0,18 10 0,-14-8 0,0 0 0,0-1 0,0 0 0,0 0 0,0-1 0,1 0 0,5 2 0,17 3 0,-27-5 0,0-1 0,0 0 0,0 1 0,-1-1 0,1 1 0,0 0 0,0-1 0,-1 1 0,1 0 0,0-1 0,0 1 0,-1 0 0,1 0 0,-1 0 0,1-1 0,-1 1 0,1 0 0,-1 0 0,0 0 0,1 0 0,-1 0 0,0 0 0,0 0 0,1 0 0,-1 0 0,0 0 0,0 0 0,0 0 0,0 0 0,0 0 0,-1 0 0,1 0 0,0 0 0,0 0 0,-1 0 0,1 0 0,-1 1 0,-2 4 0,0 1 0,0-1 0,-8 12 0,6-9 0,-1 0 0,1 1 0,0 0 0,1 0 0,0 1 0,1-1 0,-3 17 0,5-22 0,0 1 0,1-1 0,-1 1 0,1-1 0,1 1 0,-1-1 0,1 1 0,0-1 0,0 1 0,0-1 0,1 0 0,0 1 0,0-1 0,0 0 0,1 0 0,5 8 0,-6-11 0,-1 0 0,1 0 0,-1 0 0,1-1 0,0 1 0,0 0 0,0-1 0,0 0 0,0 1 0,0-1 0,0 0 0,1 0 0,-1 0 0,0 0 0,0 0 0,1-1 0,-1 1 0,1-1 0,-1 1 0,1-1 0,-1 0 0,1 0 0,-1 0 0,0 0 0,5-2 0,-2 1 0,-1 0 0,0-1 0,-1 0 0,1 1 0,0-1 0,0-1 0,-1 1 0,1-1 0,-1 1 0,0-1 0,0 0 0,0 0 0,5-7 0,2-6 0,0 0 0,8-20 0,-1 2 0,-15 27 0,1 1 0,-1-1 0,0 0 0,-1 0 0,1 0 0,-2 0 0,1 0 0,-1 0 0,0 0 0,-1-9 0,1-18 0,0 34 0,0-1 0,0 0 0,0 0 0,0 1 0,0-1 0,0 0 0,0 0 0,1 1 0,-1-1 0,0 0 0,0 1 0,1-1 0,-1 0 0,0 1 0,1-1 0,-1 0 0,1 1 0,-1-1 0,1 1 0,-1-1 0,1 0 0,0 1 0,-1 0 0,1 0 0,0-1 0,-1 1 0,1 0 0,-1 0 0,1 0 0,-1 0 0,1 0 0,0 0 0,-1 1 0,1-1 0,-1 0 0,1 0 0,-1 0 0,1 0 0,-1 1 0,1-1 0,-1 0 0,2 1 0,1 1 0,-1 0 0,1 0 0,0 1 0,-1-1 0,1 1 0,-1 0 0,3 3 0,-1 1 0,-1-1 0,0 1 0,0 0 0,0 0 0,-1 0 0,0 0 0,-1 1 0,2 9 0,-2 8 0,-1 29 0,0-41 0,0-11-48,-1 1 0,1-1 0,-1 1 0,0 0 0,0-1-1,0 0 1,0 1 0,0-1 0,-1 0 0,1 1 0,-1-1 0,1 0-1,-1 0 1,0 0 0,0 0 0,-3 2 0,2-1-499,-6 6-6279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84870" cy="502755"/>
          </a:xfrm>
          <a:prstGeom prst="rect">
            <a:avLst/>
          </a:prstGeom>
        </p:spPr>
        <p:txBody>
          <a:bodyPr vert="horz" lIns="96608" tIns="48305" rIns="96608" bIns="48305" rtlCol="0"/>
          <a:lstStyle>
            <a:lvl1pPr algn="l">
              <a:defRPr sz="1300"/>
            </a:lvl1pPr>
          </a:lstStyle>
          <a:p>
            <a:endParaRPr lang="fr-FR"/>
          </a:p>
        </p:txBody>
      </p:sp>
      <p:sp>
        <p:nvSpPr>
          <p:cNvPr id="3" name="Espace réservé de la date 2"/>
          <p:cNvSpPr>
            <a:spLocks noGrp="1"/>
          </p:cNvSpPr>
          <p:nvPr>
            <p:ph type="dt" idx="1"/>
          </p:nvPr>
        </p:nvSpPr>
        <p:spPr>
          <a:xfrm>
            <a:off x="3901699" y="0"/>
            <a:ext cx="2984870" cy="502755"/>
          </a:xfrm>
          <a:prstGeom prst="rect">
            <a:avLst/>
          </a:prstGeom>
        </p:spPr>
        <p:txBody>
          <a:bodyPr vert="horz" lIns="96608" tIns="48305" rIns="96608" bIns="48305" rtlCol="0"/>
          <a:lstStyle>
            <a:lvl1pPr algn="r">
              <a:defRPr sz="1300"/>
            </a:lvl1pPr>
          </a:lstStyle>
          <a:p>
            <a:fld id="{F438EC8B-D409-4B52-9A17-6A96458877C5}" type="datetimeFigureOut">
              <a:rPr lang="fr-FR" smtClean="0"/>
              <a:t>12/06/2025</a:t>
            </a:fld>
            <a:endParaRPr lang="fr-FR"/>
          </a:p>
        </p:txBody>
      </p:sp>
      <p:sp>
        <p:nvSpPr>
          <p:cNvPr id="4" name="Espace réservé de l'image des diapositives 3"/>
          <p:cNvSpPr>
            <a:spLocks noGrp="1" noRot="1" noChangeAspect="1"/>
          </p:cNvSpPr>
          <p:nvPr>
            <p:ph type="sldImg" idx="2"/>
          </p:nvPr>
        </p:nvSpPr>
        <p:spPr>
          <a:xfrm>
            <a:off x="2273300" y="1252538"/>
            <a:ext cx="2341563" cy="3382962"/>
          </a:xfrm>
          <a:prstGeom prst="rect">
            <a:avLst/>
          </a:prstGeom>
          <a:noFill/>
          <a:ln w="12700">
            <a:solidFill>
              <a:prstClr val="black"/>
            </a:solidFill>
          </a:ln>
        </p:spPr>
        <p:txBody>
          <a:bodyPr vert="horz" lIns="96608" tIns="48305" rIns="96608" bIns="48305" rtlCol="0" anchor="ctr"/>
          <a:lstStyle/>
          <a:p>
            <a:endParaRPr lang="fr-FR"/>
          </a:p>
        </p:txBody>
      </p:sp>
      <p:sp>
        <p:nvSpPr>
          <p:cNvPr id="5" name="Espace réservé des notes 4"/>
          <p:cNvSpPr>
            <a:spLocks noGrp="1"/>
          </p:cNvSpPr>
          <p:nvPr>
            <p:ph type="body" sz="quarter" idx="3"/>
          </p:nvPr>
        </p:nvSpPr>
        <p:spPr>
          <a:xfrm>
            <a:off x="688817" y="4822269"/>
            <a:ext cx="5510530" cy="3945493"/>
          </a:xfrm>
          <a:prstGeom prst="rect">
            <a:avLst/>
          </a:prstGeom>
        </p:spPr>
        <p:txBody>
          <a:bodyPr vert="horz" lIns="96608" tIns="48305" rIns="96608" bIns="48305"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517547"/>
            <a:ext cx="2984870" cy="502754"/>
          </a:xfrm>
          <a:prstGeom prst="rect">
            <a:avLst/>
          </a:prstGeom>
        </p:spPr>
        <p:txBody>
          <a:bodyPr vert="horz" lIns="96608" tIns="48305" rIns="96608" bIns="48305"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901699" y="9517547"/>
            <a:ext cx="2984870" cy="502754"/>
          </a:xfrm>
          <a:prstGeom prst="rect">
            <a:avLst/>
          </a:prstGeom>
        </p:spPr>
        <p:txBody>
          <a:bodyPr vert="horz" lIns="96608" tIns="48305" rIns="96608" bIns="48305" rtlCol="0" anchor="b"/>
          <a:lstStyle>
            <a:lvl1pPr algn="r">
              <a:defRPr sz="1300"/>
            </a:lvl1pPr>
          </a:lstStyle>
          <a:p>
            <a:fld id="{E247A719-8573-405B-8142-FE65B6F73D99}" type="slidenum">
              <a:rPr lang="fr-FR" smtClean="0"/>
              <a:t>‹N°›</a:t>
            </a:fld>
            <a:endParaRPr lang="fr-FR"/>
          </a:p>
        </p:txBody>
      </p:sp>
    </p:spTree>
    <p:extLst>
      <p:ext uri="{BB962C8B-B14F-4D97-AF65-F5344CB8AC3E}">
        <p14:creationId xmlns:p14="http://schemas.microsoft.com/office/powerpoint/2010/main" val="59447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247A719-8573-405B-8142-FE65B6F73D99}" type="slidenum">
              <a:rPr lang="fr-FR" smtClean="0"/>
              <a:t>1</a:t>
            </a:fld>
            <a:endParaRPr lang="fr-FR"/>
          </a:p>
        </p:txBody>
      </p:sp>
    </p:spTree>
    <p:extLst>
      <p:ext uri="{BB962C8B-B14F-4D97-AF65-F5344CB8AC3E}">
        <p14:creationId xmlns:p14="http://schemas.microsoft.com/office/powerpoint/2010/main" val="741481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2D50144-B47E-4E44-8235-5C88E65828BD}" type="datetime1">
              <a:rPr lang="fr-FR" smtClean="0"/>
              <a:t>12/06/2025</a:t>
            </a:fld>
            <a:endParaRPr lang="fr-FR"/>
          </a:p>
        </p:txBody>
      </p:sp>
      <p:sp>
        <p:nvSpPr>
          <p:cNvPr id="5" name="Footer Placeholder 4"/>
          <p:cNvSpPr>
            <a:spLocks noGrp="1"/>
          </p:cNvSpPr>
          <p:nvPr>
            <p:ph type="ftr" sz="quarter" idx="11"/>
          </p:nvPr>
        </p:nvSpPr>
        <p:spPr/>
        <p:txBody>
          <a:bodyPr/>
          <a:lstStyle/>
          <a:p>
            <a:r>
              <a:rPr lang="fr-FR"/>
              <a:t>Patrick Fuvel - Carré des Créateurs  2025</a:t>
            </a:r>
          </a:p>
        </p:txBody>
      </p:sp>
      <p:sp>
        <p:nvSpPr>
          <p:cNvPr id="6" name="Slide Number Placeholder 5"/>
          <p:cNvSpPr>
            <a:spLocks noGrp="1"/>
          </p:cNvSpPr>
          <p:nvPr>
            <p:ph type="sldNum" sz="quarter" idx="12"/>
          </p:nvPr>
        </p:nvSpPr>
        <p:spPr/>
        <p:txBody>
          <a:bodyPr/>
          <a:lstStyle/>
          <a:p>
            <a:fld id="{51215303-3307-4391-9767-367D18CFAACC}" type="slidenum">
              <a:rPr lang="fr-FR" smtClean="0"/>
              <a:t>‹N°›</a:t>
            </a:fld>
            <a:endParaRPr lang="fr-FR"/>
          </a:p>
        </p:txBody>
      </p:sp>
    </p:spTree>
    <p:extLst>
      <p:ext uri="{BB962C8B-B14F-4D97-AF65-F5344CB8AC3E}">
        <p14:creationId xmlns:p14="http://schemas.microsoft.com/office/powerpoint/2010/main" val="2299759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86ACB7B-3054-41BE-8E78-48FB266B5F2E}" type="datetime1">
              <a:rPr lang="fr-FR" smtClean="0"/>
              <a:t>12/06/2025</a:t>
            </a:fld>
            <a:endParaRPr lang="fr-FR"/>
          </a:p>
        </p:txBody>
      </p:sp>
      <p:sp>
        <p:nvSpPr>
          <p:cNvPr id="5" name="Footer Placeholder 4"/>
          <p:cNvSpPr>
            <a:spLocks noGrp="1"/>
          </p:cNvSpPr>
          <p:nvPr>
            <p:ph type="ftr" sz="quarter" idx="11"/>
          </p:nvPr>
        </p:nvSpPr>
        <p:spPr/>
        <p:txBody>
          <a:bodyPr/>
          <a:lstStyle/>
          <a:p>
            <a:r>
              <a:rPr lang="fr-FR"/>
              <a:t>Patrick Fuvel - Carré des Créateurs  2025</a:t>
            </a:r>
          </a:p>
        </p:txBody>
      </p:sp>
      <p:sp>
        <p:nvSpPr>
          <p:cNvPr id="6" name="Slide Number Placeholder 5"/>
          <p:cNvSpPr>
            <a:spLocks noGrp="1"/>
          </p:cNvSpPr>
          <p:nvPr>
            <p:ph type="sldNum" sz="quarter" idx="12"/>
          </p:nvPr>
        </p:nvSpPr>
        <p:spPr/>
        <p:txBody>
          <a:bodyPr/>
          <a:lstStyle/>
          <a:p>
            <a:fld id="{51215303-3307-4391-9767-367D18CFAACC}" type="slidenum">
              <a:rPr lang="fr-FR" smtClean="0"/>
              <a:t>‹N°›</a:t>
            </a:fld>
            <a:endParaRPr lang="fr-FR"/>
          </a:p>
        </p:txBody>
      </p:sp>
    </p:spTree>
    <p:extLst>
      <p:ext uri="{BB962C8B-B14F-4D97-AF65-F5344CB8AC3E}">
        <p14:creationId xmlns:p14="http://schemas.microsoft.com/office/powerpoint/2010/main" val="2788833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A433631-9D7B-4BC8-9719-8C7971AB8FAB}" type="datetime1">
              <a:rPr lang="fr-FR" smtClean="0"/>
              <a:t>12/06/2025</a:t>
            </a:fld>
            <a:endParaRPr lang="fr-FR"/>
          </a:p>
        </p:txBody>
      </p:sp>
      <p:sp>
        <p:nvSpPr>
          <p:cNvPr id="5" name="Footer Placeholder 4"/>
          <p:cNvSpPr>
            <a:spLocks noGrp="1"/>
          </p:cNvSpPr>
          <p:nvPr>
            <p:ph type="ftr" sz="quarter" idx="11"/>
          </p:nvPr>
        </p:nvSpPr>
        <p:spPr/>
        <p:txBody>
          <a:bodyPr/>
          <a:lstStyle/>
          <a:p>
            <a:r>
              <a:rPr lang="fr-FR"/>
              <a:t>Patrick Fuvel - Carré des Créateurs  2025</a:t>
            </a:r>
          </a:p>
        </p:txBody>
      </p:sp>
      <p:sp>
        <p:nvSpPr>
          <p:cNvPr id="6" name="Slide Number Placeholder 5"/>
          <p:cNvSpPr>
            <a:spLocks noGrp="1"/>
          </p:cNvSpPr>
          <p:nvPr>
            <p:ph type="sldNum" sz="quarter" idx="12"/>
          </p:nvPr>
        </p:nvSpPr>
        <p:spPr/>
        <p:txBody>
          <a:bodyPr/>
          <a:lstStyle/>
          <a:p>
            <a:fld id="{51215303-3307-4391-9767-367D18CFAACC}" type="slidenum">
              <a:rPr lang="fr-FR" smtClean="0"/>
              <a:t>‹N°›</a:t>
            </a:fld>
            <a:endParaRPr lang="fr-FR"/>
          </a:p>
        </p:txBody>
      </p:sp>
    </p:spTree>
    <p:extLst>
      <p:ext uri="{BB962C8B-B14F-4D97-AF65-F5344CB8AC3E}">
        <p14:creationId xmlns:p14="http://schemas.microsoft.com/office/powerpoint/2010/main" val="1833234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5D6AF79-0AD5-4DE0-8668-0D74E5A09837}" type="datetime1">
              <a:rPr lang="fr-FR" smtClean="0"/>
              <a:t>12/06/2025</a:t>
            </a:fld>
            <a:endParaRPr lang="fr-FR"/>
          </a:p>
        </p:txBody>
      </p:sp>
      <p:sp>
        <p:nvSpPr>
          <p:cNvPr id="5" name="Footer Placeholder 4"/>
          <p:cNvSpPr>
            <a:spLocks noGrp="1"/>
          </p:cNvSpPr>
          <p:nvPr>
            <p:ph type="ftr" sz="quarter" idx="11"/>
          </p:nvPr>
        </p:nvSpPr>
        <p:spPr/>
        <p:txBody>
          <a:bodyPr/>
          <a:lstStyle/>
          <a:p>
            <a:r>
              <a:rPr lang="fr-FR"/>
              <a:t>Patrick Fuvel - Carré des Créateurs  2025</a:t>
            </a:r>
          </a:p>
        </p:txBody>
      </p:sp>
      <p:sp>
        <p:nvSpPr>
          <p:cNvPr id="6" name="Slide Number Placeholder 5"/>
          <p:cNvSpPr>
            <a:spLocks noGrp="1"/>
          </p:cNvSpPr>
          <p:nvPr>
            <p:ph type="sldNum" sz="quarter" idx="12"/>
          </p:nvPr>
        </p:nvSpPr>
        <p:spPr/>
        <p:txBody>
          <a:bodyPr/>
          <a:lstStyle/>
          <a:p>
            <a:fld id="{51215303-3307-4391-9767-367D18CFAACC}" type="slidenum">
              <a:rPr lang="fr-FR" smtClean="0"/>
              <a:t>‹N°›</a:t>
            </a:fld>
            <a:endParaRPr lang="fr-FR"/>
          </a:p>
        </p:txBody>
      </p:sp>
    </p:spTree>
    <p:extLst>
      <p:ext uri="{BB962C8B-B14F-4D97-AF65-F5344CB8AC3E}">
        <p14:creationId xmlns:p14="http://schemas.microsoft.com/office/powerpoint/2010/main" val="3359436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DD89EEA-D96B-43EF-891A-7B40686FAEDB}" type="datetime1">
              <a:rPr lang="fr-FR" smtClean="0"/>
              <a:t>12/06/2025</a:t>
            </a:fld>
            <a:endParaRPr lang="fr-FR"/>
          </a:p>
        </p:txBody>
      </p:sp>
      <p:sp>
        <p:nvSpPr>
          <p:cNvPr id="5" name="Footer Placeholder 4"/>
          <p:cNvSpPr>
            <a:spLocks noGrp="1"/>
          </p:cNvSpPr>
          <p:nvPr>
            <p:ph type="ftr" sz="quarter" idx="11"/>
          </p:nvPr>
        </p:nvSpPr>
        <p:spPr/>
        <p:txBody>
          <a:bodyPr/>
          <a:lstStyle/>
          <a:p>
            <a:r>
              <a:rPr lang="fr-FR"/>
              <a:t>Patrick Fuvel - Carré des Créateurs  2025</a:t>
            </a:r>
          </a:p>
        </p:txBody>
      </p:sp>
      <p:sp>
        <p:nvSpPr>
          <p:cNvPr id="6" name="Slide Number Placeholder 5"/>
          <p:cNvSpPr>
            <a:spLocks noGrp="1"/>
          </p:cNvSpPr>
          <p:nvPr>
            <p:ph type="sldNum" sz="quarter" idx="12"/>
          </p:nvPr>
        </p:nvSpPr>
        <p:spPr/>
        <p:txBody>
          <a:bodyPr/>
          <a:lstStyle/>
          <a:p>
            <a:fld id="{51215303-3307-4391-9767-367D18CFAACC}" type="slidenum">
              <a:rPr lang="fr-FR" smtClean="0"/>
              <a:t>‹N°›</a:t>
            </a:fld>
            <a:endParaRPr lang="fr-FR"/>
          </a:p>
        </p:txBody>
      </p:sp>
    </p:spTree>
    <p:extLst>
      <p:ext uri="{BB962C8B-B14F-4D97-AF65-F5344CB8AC3E}">
        <p14:creationId xmlns:p14="http://schemas.microsoft.com/office/powerpoint/2010/main" val="3445842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01F708B-69F2-49A1-B634-A53AC6B0FE9E}" type="datetime1">
              <a:rPr lang="fr-FR" smtClean="0"/>
              <a:t>12/06/2025</a:t>
            </a:fld>
            <a:endParaRPr lang="fr-FR"/>
          </a:p>
        </p:txBody>
      </p:sp>
      <p:sp>
        <p:nvSpPr>
          <p:cNvPr id="6" name="Footer Placeholder 5"/>
          <p:cNvSpPr>
            <a:spLocks noGrp="1"/>
          </p:cNvSpPr>
          <p:nvPr>
            <p:ph type="ftr" sz="quarter" idx="11"/>
          </p:nvPr>
        </p:nvSpPr>
        <p:spPr/>
        <p:txBody>
          <a:bodyPr/>
          <a:lstStyle/>
          <a:p>
            <a:r>
              <a:rPr lang="fr-FR"/>
              <a:t>Patrick Fuvel - Carré des Créateurs  2025</a:t>
            </a:r>
          </a:p>
        </p:txBody>
      </p:sp>
      <p:sp>
        <p:nvSpPr>
          <p:cNvPr id="7" name="Slide Number Placeholder 6"/>
          <p:cNvSpPr>
            <a:spLocks noGrp="1"/>
          </p:cNvSpPr>
          <p:nvPr>
            <p:ph type="sldNum" sz="quarter" idx="12"/>
          </p:nvPr>
        </p:nvSpPr>
        <p:spPr/>
        <p:txBody>
          <a:bodyPr/>
          <a:lstStyle/>
          <a:p>
            <a:fld id="{51215303-3307-4391-9767-367D18CFAACC}" type="slidenum">
              <a:rPr lang="fr-FR" smtClean="0"/>
              <a:t>‹N°›</a:t>
            </a:fld>
            <a:endParaRPr lang="fr-FR"/>
          </a:p>
        </p:txBody>
      </p:sp>
    </p:spTree>
    <p:extLst>
      <p:ext uri="{BB962C8B-B14F-4D97-AF65-F5344CB8AC3E}">
        <p14:creationId xmlns:p14="http://schemas.microsoft.com/office/powerpoint/2010/main" val="2715845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r-FR"/>
              <a:t>Modifiez le style du titre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472381" y="3618442"/>
            <a:ext cx="2901255"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3471863" y="3618442"/>
            <a:ext cx="2915543"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DD16CDC-0B25-4109-8379-618029087AA5}" type="datetime1">
              <a:rPr lang="fr-FR" smtClean="0"/>
              <a:t>12/06/2025</a:t>
            </a:fld>
            <a:endParaRPr lang="fr-FR"/>
          </a:p>
        </p:txBody>
      </p:sp>
      <p:sp>
        <p:nvSpPr>
          <p:cNvPr id="8" name="Footer Placeholder 7"/>
          <p:cNvSpPr>
            <a:spLocks noGrp="1"/>
          </p:cNvSpPr>
          <p:nvPr>
            <p:ph type="ftr" sz="quarter" idx="11"/>
          </p:nvPr>
        </p:nvSpPr>
        <p:spPr/>
        <p:txBody>
          <a:bodyPr/>
          <a:lstStyle/>
          <a:p>
            <a:r>
              <a:rPr lang="fr-FR"/>
              <a:t>Patrick Fuvel - Carré des Créateurs  2025</a:t>
            </a:r>
          </a:p>
        </p:txBody>
      </p:sp>
      <p:sp>
        <p:nvSpPr>
          <p:cNvPr id="9" name="Slide Number Placeholder 8"/>
          <p:cNvSpPr>
            <a:spLocks noGrp="1"/>
          </p:cNvSpPr>
          <p:nvPr>
            <p:ph type="sldNum" sz="quarter" idx="12"/>
          </p:nvPr>
        </p:nvSpPr>
        <p:spPr/>
        <p:txBody>
          <a:bodyPr/>
          <a:lstStyle/>
          <a:p>
            <a:fld id="{51215303-3307-4391-9767-367D18CFAACC}" type="slidenum">
              <a:rPr lang="fr-FR" smtClean="0"/>
              <a:t>‹N°›</a:t>
            </a:fld>
            <a:endParaRPr lang="fr-FR"/>
          </a:p>
        </p:txBody>
      </p:sp>
    </p:spTree>
    <p:extLst>
      <p:ext uri="{BB962C8B-B14F-4D97-AF65-F5344CB8AC3E}">
        <p14:creationId xmlns:p14="http://schemas.microsoft.com/office/powerpoint/2010/main" val="1464399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8244ECD-0533-4E02-AA54-04CB7A41EE07}" type="datetime1">
              <a:rPr lang="fr-FR" smtClean="0"/>
              <a:t>12/06/2025</a:t>
            </a:fld>
            <a:endParaRPr lang="fr-FR"/>
          </a:p>
        </p:txBody>
      </p:sp>
      <p:sp>
        <p:nvSpPr>
          <p:cNvPr id="4" name="Footer Placeholder 3"/>
          <p:cNvSpPr>
            <a:spLocks noGrp="1"/>
          </p:cNvSpPr>
          <p:nvPr>
            <p:ph type="ftr" sz="quarter" idx="11"/>
          </p:nvPr>
        </p:nvSpPr>
        <p:spPr/>
        <p:txBody>
          <a:bodyPr/>
          <a:lstStyle/>
          <a:p>
            <a:r>
              <a:rPr lang="fr-FR"/>
              <a:t>Patrick Fuvel - Carré des Créateurs  2025</a:t>
            </a:r>
          </a:p>
        </p:txBody>
      </p:sp>
      <p:sp>
        <p:nvSpPr>
          <p:cNvPr id="5" name="Slide Number Placeholder 4"/>
          <p:cNvSpPr>
            <a:spLocks noGrp="1"/>
          </p:cNvSpPr>
          <p:nvPr>
            <p:ph type="sldNum" sz="quarter" idx="12"/>
          </p:nvPr>
        </p:nvSpPr>
        <p:spPr/>
        <p:txBody>
          <a:bodyPr/>
          <a:lstStyle/>
          <a:p>
            <a:fld id="{51215303-3307-4391-9767-367D18CFAACC}" type="slidenum">
              <a:rPr lang="fr-FR" smtClean="0"/>
              <a:t>‹N°›</a:t>
            </a:fld>
            <a:endParaRPr lang="fr-FR"/>
          </a:p>
        </p:txBody>
      </p:sp>
    </p:spTree>
    <p:extLst>
      <p:ext uri="{BB962C8B-B14F-4D97-AF65-F5344CB8AC3E}">
        <p14:creationId xmlns:p14="http://schemas.microsoft.com/office/powerpoint/2010/main" val="932165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1B202D-98F4-4142-9797-48B24A9CA94D}" type="datetime1">
              <a:rPr lang="fr-FR" smtClean="0"/>
              <a:t>12/06/2025</a:t>
            </a:fld>
            <a:endParaRPr lang="fr-FR"/>
          </a:p>
        </p:txBody>
      </p:sp>
      <p:sp>
        <p:nvSpPr>
          <p:cNvPr id="3" name="Footer Placeholder 2"/>
          <p:cNvSpPr>
            <a:spLocks noGrp="1"/>
          </p:cNvSpPr>
          <p:nvPr>
            <p:ph type="ftr" sz="quarter" idx="11"/>
          </p:nvPr>
        </p:nvSpPr>
        <p:spPr/>
        <p:txBody>
          <a:bodyPr/>
          <a:lstStyle/>
          <a:p>
            <a:r>
              <a:rPr lang="fr-FR"/>
              <a:t>Patrick Fuvel - Carré des Créateurs  2025</a:t>
            </a:r>
          </a:p>
        </p:txBody>
      </p:sp>
      <p:sp>
        <p:nvSpPr>
          <p:cNvPr id="4" name="Slide Number Placeholder 3"/>
          <p:cNvSpPr>
            <a:spLocks noGrp="1"/>
          </p:cNvSpPr>
          <p:nvPr>
            <p:ph type="sldNum" sz="quarter" idx="12"/>
          </p:nvPr>
        </p:nvSpPr>
        <p:spPr/>
        <p:txBody>
          <a:bodyPr/>
          <a:lstStyle/>
          <a:p>
            <a:fld id="{51215303-3307-4391-9767-367D18CFAACC}" type="slidenum">
              <a:rPr lang="fr-FR" smtClean="0"/>
              <a:t>‹N°›</a:t>
            </a:fld>
            <a:endParaRPr lang="fr-FR"/>
          </a:p>
        </p:txBody>
      </p:sp>
    </p:spTree>
    <p:extLst>
      <p:ext uri="{BB962C8B-B14F-4D97-AF65-F5344CB8AC3E}">
        <p14:creationId xmlns:p14="http://schemas.microsoft.com/office/powerpoint/2010/main" val="3762602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C77D93F-0553-4B7A-A7D3-DF73AADF3A01}" type="datetime1">
              <a:rPr lang="fr-FR" smtClean="0"/>
              <a:t>12/06/2025</a:t>
            </a:fld>
            <a:endParaRPr lang="fr-FR"/>
          </a:p>
        </p:txBody>
      </p:sp>
      <p:sp>
        <p:nvSpPr>
          <p:cNvPr id="6" name="Footer Placeholder 5"/>
          <p:cNvSpPr>
            <a:spLocks noGrp="1"/>
          </p:cNvSpPr>
          <p:nvPr>
            <p:ph type="ftr" sz="quarter" idx="11"/>
          </p:nvPr>
        </p:nvSpPr>
        <p:spPr/>
        <p:txBody>
          <a:bodyPr/>
          <a:lstStyle/>
          <a:p>
            <a:r>
              <a:rPr lang="fr-FR"/>
              <a:t>Patrick Fuvel - Carré des Créateurs  2025</a:t>
            </a:r>
          </a:p>
        </p:txBody>
      </p:sp>
      <p:sp>
        <p:nvSpPr>
          <p:cNvPr id="7" name="Slide Number Placeholder 6"/>
          <p:cNvSpPr>
            <a:spLocks noGrp="1"/>
          </p:cNvSpPr>
          <p:nvPr>
            <p:ph type="sldNum" sz="quarter" idx="12"/>
          </p:nvPr>
        </p:nvSpPr>
        <p:spPr/>
        <p:txBody>
          <a:bodyPr/>
          <a:lstStyle/>
          <a:p>
            <a:fld id="{51215303-3307-4391-9767-367D18CFAACC}" type="slidenum">
              <a:rPr lang="fr-FR" smtClean="0"/>
              <a:t>‹N°›</a:t>
            </a:fld>
            <a:endParaRPr lang="fr-FR"/>
          </a:p>
        </p:txBody>
      </p:sp>
    </p:spTree>
    <p:extLst>
      <p:ext uri="{BB962C8B-B14F-4D97-AF65-F5344CB8AC3E}">
        <p14:creationId xmlns:p14="http://schemas.microsoft.com/office/powerpoint/2010/main" val="1320445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9BC092E-2765-4DA6-9399-6E3FACEECFF6}" type="datetime1">
              <a:rPr lang="fr-FR" smtClean="0"/>
              <a:t>12/06/2025</a:t>
            </a:fld>
            <a:endParaRPr lang="fr-FR"/>
          </a:p>
        </p:txBody>
      </p:sp>
      <p:sp>
        <p:nvSpPr>
          <p:cNvPr id="6" name="Footer Placeholder 5"/>
          <p:cNvSpPr>
            <a:spLocks noGrp="1"/>
          </p:cNvSpPr>
          <p:nvPr>
            <p:ph type="ftr" sz="quarter" idx="11"/>
          </p:nvPr>
        </p:nvSpPr>
        <p:spPr/>
        <p:txBody>
          <a:bodyPr/>
          <a:lstStyle/>
          <a:p>
            <a:r>
              <a:rPr lang="fr-FR"/>
              <a:t>Patrick Fuvel - Carré des Créateurs  2025</a:t>
            </a:r>
          </a:p>
        </p:txBody>
      </p:sp>
      <p:sp>
        <p:nvSpPr>
          <p:cNvPr id="7" name="Slide Number Placeholder 6"/>
          <p:cNvSpPr>
            <a:spLocks noGrp="1"/>
          </p:cNvSpPr>
          <p:nvPr>
            <p:ph type="sldNum" sz="quarter" idx="12"/>
          </p:nvPr>
        </p:nvSpPr>
        <p:spPr/>
        <p:txBody>
          <a:bodyPr/>
          <a:lstStyle/>
          <a:p>
            <a:fld id="{51215303-3307-4391-9767-367D18CFAACC}" type="slidenum">
              <a:rPr lang="fr-FR" smtClean="0"/>
              <a:t>‹N°›</a:t>
            </a:fld>
            <a:endParaRPr lang="fr-FR"/>
          </a:p>
        </p:txBody>
      </p:sp>
    </p:spTree>
    <p:extLst>
      <p:ext uri="{BB962C8B-B14F-4D97-AF65-F5344CB8AC3E}">
        <p14:creationId xmlns:p14="http://schemas.microsoft.com/office/powerpoint/2010/main" val="3582915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6639D4DE-E831-4E5E-ACA4-1080E84BA222}" type="datetime1">
              <a:rPr lang="fr-FR" smtClean="0"/>
              <a:t>12/06/2025</a:t>
            </a:fld>
            <a:endParaRPr lang="fr-F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fr-FR"/>
              <a:t>Patrick Fuvel - Carré des Créateurs  2025</a:t>
            </a: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51215303-3307-4391-9767-367D18CFAACC}" type="slidenum">
              <a:rPr lang="fr-FR" smtClean="0"/>
              <a:t>‹N°›</a:t>
            </a:fld>
            <a:endParaRPr lang="fr-FR"/>
          </a:p>
        </p:txBody>
      </p:sp>
    </p:spTree>
    <p:extLst>
      <p:ext uri="{BB962C8B-B14F-4D97-AF65-F5344CB8AC3E}">
        <p14:creationId xmlns:p14="http://schemas.microsoft.com/office/powerpoint/2010/main" val="3094571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3.HEIC"/><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customXml" Target="../ink/ink1.xml"/><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customXml" Target="../ink/ink3.xml"/><Relationship Id="rId4" Type="http://schemas.openxmlformats.org/officeDocument/2006/relationships/image" Target="../media/image4.jpe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HEIC"/><Relationship Id="rId7" Type="http://schemas.openxmlformats.org/officeDocument/2006/relationships/customXml" Target="../ink/ink5.xml"/><Relationship Id="rId2" Type="http://schemas.openxmlformats.org/officeDocument/2006/relationships/image" Target="../media/image8.HEIC"/><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customXml" Target="../ink/ink4.xml"/><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customXml" Target="../ink/ink6.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jpeg"/><Relationship Id="rId7" Type="http://schemas.openxmlformats.org/officeDocument/2006/relationships/customXml" Target="../ink/ink7.xml"/><Relationship Id="rId12"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customXml" Target="../ink/ink9.xml"/><Relationship Id="rId5" Type="http://schemas.openxmlformats.org/officeDocument/2006/relationships/image" Target="../media/image13.jpeg"/><Relationship Id="rId10" Type="http://schemas.openxmlformats.org/officeDocument/2006/relationships/image" Target="../media/image6.png"/><Relationship Id="rId4" Type="http://schemas.openxmlformats.org/officeDocument/2006/relationships/image" Target="../media/image12.jpeg"/><Relationship Id="rId9" Type="http://schemas.openxmlformats.org/officeDocument/2006/relationships/customXml" Target="../ink/ink8.xml"/></Relationships>
</file>

<file path=ppt/slides/_rels/slide5.xml.rels><?xml version="1.0" encoding="UTF-8" standalone="yes"?>
<Relationships xmlns="http://schemas.openxmlformats.org/package/2006/relationships"><Relationship Id="rId8" Type="http://schemas.openxmlformats.org/officeDocument/2006/relationships/customXml" Target="../ink/ink11.xml"/><Relationship Id="rId3" Type="http://schemas.openxmlformats.org/officeDocument/2006/relationships/image" Target="../media/image15.jpeg"/><Relationship Id="rId7" Type="http://schemas.openxmlformats.org/officeDocument/2006/relationships/image" Target="../media/image5.png"/><Relationship Id="rId2" Type="http://schemas.openxmlformats.org/officeDocument/2006/relationships/image" Target="../media/image14.HEIC"/><Relationship Id="rId1" Type="http://schemas.openxmlformats.org/officeDocument/2006/relationships/slideLayout" Target="../slideLayouts/slideLayout2.xml"/><Relationship Id="rId6" Type="http://schemas.openxmlformats.org/officeDocument/2006/relationships/customXml" Target="../ink/ink10.xml"/><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customXml" Target="../ink/ink12.xml"/><Relationship Id="rId4" Type="http://schemas.openxmlformats.org/officeDocument/2006/relationships/image" Target="../media/image16.jpe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1.jpeg"/><Relationship Id="rId3" Type="http://schemas.openxmlformats.org/officeDocument/2006/relationships/image" Target="../media/image18.jpeg"/><Relationship Id="rId7" Type="http://schemas.openxmlformats.org/officeDocument/2006/relationships/customXml" Target="../ink/ink13.xml"/><Relationship Id="rId12"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customXml" Target="../ink/ink15.xml"/><Relationship Id="rId5" Type="http://schemas.openxmlformats.org/officeDocument/2006/relationships/image" Target="../media/image20.HEIC"/><Relationship Id="rId10" Type="http://schemas.openxmlformats.org/officeDocument/2006/relationships/image" Target="../media/image6.png"/><Relationship Id="rId4" Type="http://schemas.openxmlformats.org/officeDocument/2006/relationships/image" Target="../media/image19.HEIC"/><Relationship Id="rId9" Type="http://schemas.openxmlformats.org/officeDocument/2006/relationships/customXml" Target="../ink/ink14.xml"/></Relationships>
</file>

<file path=ppt/slides/_rels/slide7.xml.rels><?xml version="1.0" encoding="UTF-8" standalone="yes"?>
<Relationships xmlns="http://schemas.openxmlformats.org/package/2006/relationships"><Relationship Id="rId8" Type="http://schemas.openxmlformats.org/officeDocument/2006/relationships/customXml" Target="../ink/ink18.xml"/><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customXml" Target="../ink/ink17.xml"/><Relationship Id="rId5" Type="http://schemas.openxmlformats.org/officeDocument/2006/relationships/image" Target="../media/image5.png"/><Relationship Id="rId4" Type="http://schemas.openxmlformats.org/officeDocument/2006/relationships/customXml" Target="../ink/ink16.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DAAFE-8203-F219-88D2-7766F4AF7935}"/>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DC9603B-3B2F-5225-C3AF-D7484909A2D7}"/>
              </a:ext>
            </a:extLst>
          </p:cNvPr>
          <p:cNvSpPr>
            <a:spLocks noGrp="1"/>
          </p:cNvSpPr>
          <p:nvPr>
            <p:ph type="ftr" sz="quarter" idx="11"/>
          </p:nvPr>
        </p:nvSpPr>
        <p:spPr/>
        <p:txBody>
          <a:bodyPr/>
          <a:lstStyle/>
          <a:p>
            <a:r>
              <a:rPr lang="fr-FR"/>
              <a:t>Patrick Fuvel - Carré des Créateurs  2025</a:t>
            </a:r>
          </a:p>
        </p:txBody>
      </p:sp>
      <p:sp>
        <p:nvSpPr>
          <p:cNvPr id="3" name="Espace réservé du numéro de diapositive 2">
            <a:extLst>
              <a:ext uri="{FF2B5EF4-FFF2-40B4-BE49-F238E27FC236}">
                <a16:creationId xmlns:a16="http://schemas.microsoft.com/office/drawing/2014/main" id="{E250844E-7EE5-0140-4DFE-5AC0E7D423D8}"/>
              </a:ext>
            </a:extLst>
          </p:cNvPr>
          <p:cNvSpPr>
            <a:spLocks noGrp="1"/>
          </p:cNvSpPr>
          <p:nvPr>
            <p:ph type="sldNum" sz="quarter" idx="12"/>
          </p:nvPr>
        </p:nvSpPr>
        <p:spPr/>
        <p:txBody>
          <a:bodyPr/>
          <a:lstStyle/>
          <a:p>
            <a:fld id="{51215303-3307-4391-9767-367D18CFAACC}" type="slidenum">
              <a:rPr lang="fr-FR" smtClean="0"/>
              <a:t>1</a:t>
            </a:fld>
            <a:endParaRPr lang="fr-FR"/>
          </a:p>
        </p:txBody>
      </p:sp>
      <p:pic>
        <p:nvPicPr>
          <p:cNvPr id="7" name="Image 6">
            <a:extLst>
              <a:ext uri="{FF2B5EF4-FFF2-40B4-BE49-F238E27FC236}">
                <a16:creationId xmlns:a16="http://schemas.microsoft.com/office/drawing/2014/main" id="{A218AA7B-2231-2609-0C42-A881FF39E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18" y="107664"/>
            <a:ext cx="2835192" cy="3544620"/>
          </a:xfrm>
          <a:prstGeom prst="rect">
            <a:avLst/>
          </a:prstGeom>
        </p:spPr>
      </p:pic>
      <p:sp>
        <p:nvSpPr>
          <p:cNvPr id="12" name="ZoneTexte 11">
            <a:extLst>
              <a:ext uri="{FF2B5EF4-FFF2-40B4-BE49-F238E27FC236}">
                <a16:creationId xmlns:a16="http://schemas.microsoft.com/office/drawing/2014/main" id="{97C128C8-40E9-3431-8AD0-1AC566D071BD}"/>
              </a:ext>
            </a:extLst>
          </p:cNvPr>
          <p:cNvSpPr txBox="1"/>
          <p:nvPr/>
        </p:nvSpPr>
        <p:spPr>
          <a:xfrm>
            <a:off x="170517" y="3886350"/>
            <a:ext cx="6437618" cy="5093702"/>
          </a:xfrm>
          <a:prstGeom prst="rect">
            <a:avLst/>
          </a:prstGeom>
          <a:noFill/>
        </p:spPr>
        <p:txBody>
          <a:bodyPr wrap="square" rtlCol="0">
            <a:spAutoFit/>
          </a:bodyPr>
          <a:lstStyle/>
          <a:p>
            <a:pPr algn="just"/>
            <a:r>
              <a:rPr lang="fr-FR" sz="1300" dirty="0"/>
              <a:t>C’est bien volontiers que j’ai répondu à la proposition de compléter l’exposition de Michel Roy consacrée à ses photos en noir et blanc prises dans les années 70 entre Asnières et Gennevilliers. </a:t>
            </a:r>
          </a:p>
          <a:p>
            <a:pPr algn="just"/>
            <a:r>
              <a:rPr lang="fr-FR" sz="1300" dirty="0"/>
              <a:t> </a:t>
            </a:r>
          </a:p>
          <a:p>
            <a:pPr algn="just"/>
            <a:r>
              <a:rPr lang="fr-FR" sz="1300" dirty="0"/>
              <a:t>Par chance, j’avais matière à témoigner sur ces années-là, et d’une façon complémentaire, en ressortant des cartons les productions de mes années d’adolescence. </a:t>
            </a:r>
          </a:p>
          <a:p>
            <a:pPr algn="just"/>
            <a:r>
              <a:rPr lang="fr-FR" sz="1300" dirty="0"/>
              <a:t> </a:t>
            </a:r>
          </a:p>
          <a:p>
            <a:pPr algn="just"/>
            <a:r>
              <a:rPr lang="fr-FR" sz="1300" dirty="0"/>
              <a:t>J’ai donc proposé de consacrer ce bref accrochage à un jeune homme tombé dans l’oubli (PF) qui a occupé une bonne partie de sa belle jeunesse à faire du dessin à l’encre de chine seul dans sa chambre en s’appropriant avec méthode l’univers que créaient sous ses yeux les dessinateurs qu’il admirait !</a:t>
            </a:r>
          </a:p>
          <a:p>
            <a:pPr algn="just"/>
            <a:r>
              <a:rPr lang="fr-FR" sz="1300" dirty="0"/>
              <a:t> </a:t>
            </a:r>
          </a:p>
          <a:p>
            <a:pPr algn="just"/>
            <a:r>
              <a:rPr lang="fr-FR" sz="1300" dirty="0"/>
              <a:t>En convoquant ces quelques reliques, je vous propose un petit voyage dans le temps entre 1970 à 1980, donc l’objectif est de ressentir les effets authentiques de la culture pop de cette époque sur les productions d’une personne « en devenir » - et qui d’ailleurs l’est toujours un peu (en devenir). J’espère ainsi vous faire passer un bon moment et accessoirement, comme Delon, de pouvoir enfin (et pendant un très court moment) parler de moi à la troisième personne dans le petit catalogue ci-après!</a:t>
            </a:r>
          </a:p>
          <a:p>
            <a:pPr algn="just"/>
            <a:r>
              <a:rPr lang="fr-FR" sz="1300" dirty="0"/>
              <a:t> </a:t>
            </a:r>
          </a:p>
          <a:p>
            <a:pPr algn="just"/>
            <a:r>
              <a:rPr lang="fr-FR" sz="1300" dirty="0"/>
              <a:t>D’après Einstein, il y a possiblement une </a:t>
            </a:r>
            <a:r>
              <a:rPr lang="fr-FR" sz="1300" i="1" dirty="0"/>
              <a:t>observatrice</a:t>
            </a:r>
            <a:r>
              <a:rPr lang="fr-FR" sz="1300" dirty="0"/>
              <a:t> quelque part dans l’espace, qui, se déplaçant à une vitesse proche de celle de la lumière, jugerait que tous ces évènements très modestes des années 1970, y compris cette expo de juin 2025, ont tous bien lieu SIMULTANEMENT  – ça fait réfléchir non ?</a:t>
            </a:r>
          </a:p>
          <a:p>
            <a:pPr algn="just"/>
            <a:endParaRPr lang="fr-FR" sz="1300" dirty="0"/>
          </a:p>
          <a:p>
            <a:pPr algn="just"/>
            <a:r>
              <a:rPr lang="fr-FR" sz="1300" b="1" dirty="0"/>
              <a:t>Patrick Fuvel – juin 2025</a:t>
            </a:r>
          </a:p>
        </p:txBody>
      </p:sp>
      <p:sp>
        <p:nvSpPr>
          <p:cNvPr id="28" name="ZoneTexte 27">
            <a:extLst>
              <a:ext uri="{FF2B5EF4-FFF2-40B4-BE49-F238E27FC236}">
                <a16:creationId xmlns:a16="http://schemas.microsoft.com/office/drawing/2014/main" id="{1E2BFCE7-A8F6-3B85-722F-27A66DFCD3F9}"/>
              </a:ext>
            </a:extLst>
          </p:cNvPr>
          <p:cNvSpPr txBox="1"/>
          <p:nvPr/>
        </p:nvSpPr>
        <p:spPr>
          <a:xfrm>
            <a:off x="5232566" y="3315673"/>
            <a:ext cx="1375569" cy="369332"/>
          </a:xfrm>
          <a:prstGeom prst="rect">
            <a:avLst/>
          </a:prstGeom>
          <a:noFill/>
        </p:spPr>
        <p:txBody>
          <a:bodyPr wrap="none" rtlCol="0">
            <a:spAutoFit/>
          </a:bodyPr>
          <a:lstStyle/>
          <a:p>
            <a:r>
              <a:rPr lang="fr-FR" b="1" dirty="0"/>
              <a:t>Introduction</a:t>
            </a:r>
          </a:p>
        </p:txBody>
      </p:sp>
    </p:spTree>
    <p:extLst>
      <p:ext uri="{BB962C8B-B14F-4D97-AF65-F5344CB8AC3E}">
        <p14:creationId xmlns:p14="http://schemas.microsoft.com/office/powerpoint/2010/main" val="2257149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31A4D-9B4B-17C9-C735-43EA953542A2}"/>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905ACC29-4FFA-AC28-7292-E0CDCA0DA8BD}"/>
              </a:ext>
            </a:extLst>
          </p:cNvPr>
          <p:cNvSpPr txBox="1"/>
          <p:nvPr/>
        </p:nvSpPr>
        <p:spPr>
          <a:xfrm>
            <a:off x="216429" y="974370"/>
            <a:ext cx="6005428" cy="538609"/>
          </a:xfrm>
          <a:prstGeom prst="rect">
            <a:avLst/>
          </a:prstGeom>
          <a:noFill/>
        </p:spPr>
        <p:txBody>
          <a:bodyPr wrap="square" rtlCol="0">
            <a:spAutoFit/>
          </a:bodyPr>
          <a:lstStyle/>
          <a:p>
            <a:r>
              <a:rPr lang="fr-FR" sz="1600" b="1" dirty="0"/>
              <a:t>1973-1975 Affiches de films pour le ciné-club du Lycée de la Ciotat</a:t>
            </a:r>
          </a:p>
          <a:p>
            <a:endParaRPr lang="fr-FR" sz="1300" dirty="0"/>
          </a:p>
        </p:txBody>
      </p:sp>
      <p:pic>
        <p:nvPicPr>
          <p:cNvPr id="9" name="Image 8">
            <a:extLst>
              <a:ext uri="{FF2B5EF4-FFF2-40B4-BE49-F238E27FC236}">
                <a16:creationId xmlns:a16="http://schemas.microsoft.com/office/drawing/2014/main" id="{E700827D-D6B5-C832-ECF8-25757DFAB70D}"/>
              </a:ext>
            </a:extLst>
          </p:cNvPr>
          <p:cNvPicPr>
            <a:picLocks noChangeAspect="1"/>
          </p:cNvPicPr>
          <p:nvPr/>
        </p:nvPicPr>
        <p:blipFill>
          <a:blip r:embed="rId2">
            <a:extLst>
              <a:ext uri="{28A0092B-C50C-407E-A947-70E740481C1C}">
                <a14:useLocalDpi xmlns:a14="http://schemas.microsoft.com/office/drawing/2010/main" val="0"/>
              </a:ext>
            </a:extLst>
          </a:blip>
          <a:srcRect t="4422" r="6816"/>
          <a:stretch>
            <a:fillRect/>
          </a:stretch>
        </p:blipFill>
        <p:spPr>
          <a:xfrm>
            <a:off x="331571" y="1395706"/>
            <a:ext cx="2537450" cy="1951958"/>
          </a:xfrm>
          <a:prstGeom prst="rect">
            <a:avLst/>
          </a:prstGeom>
        </p:spPr>
      </p:pic>
      <p:sp>
        <p:nvSpPr>
          <p:cNvPr id="11" name="ZoneTexte 10">
            <a:extLst>
              <a:ext uri="{FF2B5EF4-FFF2-40B4-BE49-F238E27FC236}">
                <a16:creationId xmlns:a16="http://schemas.microsoft.com/office/drawing/2014/main" id="{D0D4DB4C-90AA-6938-6068-1089ECECE55B}"/>
              </a:ext>
            </a:extLst>
          </p:cNvPr>
          <p:cNvSpPr txBox="1"/>
          <p:nvPr/>
        </p:nvSpPr>
        <p:spPr>
          <a:xfrm>
            <a:off x="228643" y="5689303"/>
            <a:ext cx="2675674" cy="461665"/>
          </a:xfrm>
          <a:prstGeom prst="rect">
            <a:avLst/>
          </a:prstGeom>
          <a:noFill/>
        </p:spPr>
        <p:txBody>
          <a:bodyPr wrap="square" rtlCol="0">
            <a:spAutoFit/>
          </a:bodyPr>
          <a:lstStyle/>
          <a:p>
            <a:r>
              <a:rPr lang="fr-FR" sz="1200" dirty="0"/>
              <a:t>Le Train sifflera trois fois</a:t>
            </a:r>
          </a:p>
          <a:p>
            <a:r>
              <a:rPr lang="fr-FR" sz="1200" dirty="0"/>
              <a:t>Encre de chine sur papier 50 x65</a:t>
            </a:r>
          </a:p>
        </p:txBody>
      </p:sp>
      <p:sp>
        <p:nvSpPr>
          <p:cNvPr id="12" name="ZoneTexte 11">
            <a:extLst>
              <a:ext uri="{FF2B5EF4-FFF2-40B4-BE49-F238E27FC236}">
                <a16:creationId xmlns:a16="http://schemas.microsoft.com/office/drawing/2014/main" id="{245AE769-F955-5ED0-0CF3-43235A69DF8A}"/>
              </a:ext>
            </a:extLst>
          </p:cNvPr>
          <p:cNvSpPr txBox="1"/>
          <p:nvPr/>
        </p:nvSpPr>
        <p:spPr>
          <a:xfrm>
            <a:off x="251827" y="8818591"/>
            <a:ext cx="2967316" cy="461665"/>
          </a:xfrm>
          <a:prstGeom prst="rect">
            <a:avLst/>
          </a:prstGeom>
          <a:noFill/>
        </p:spPr>
        <p:txBody>
          <a:bodyPr wrap="square" rtlCol="0">
            <a:spAutoFit/>
          </a:bodyPr>
          <a:lstStyle/>
          <a:p>
            <a:r>
              <a:rPr lang="fr-FR" sz="1200" dirty="0"/>
              <a:t>La stratégie de l’araignée </a:t>
            </a:r>
          </a:p>
          <a:p>
            <a:r>
              <a:rPr lang="fr-FR" sz="1200" dirty="0"/>
              <a:t>Encre de chine sur papier 50x65</a:t>
            </a:r>
          </a:p>
        </p:txBody>
      </p:sp>
      <p:sp>
        <p:nvSpPr>
          <p:cNvPr id="13" name="ZoneTexte 12">
            <a:extLst>
              <a:ext uri="{FF2B5EF4-FFF2-40B4-BE49-F238E27FC236}">
                <a16:creationId xmlns:a16="http://schemas.microsoft.com/office/drawing/2014/main" id="{E29E318B-9BBB-223B-5844-63AF4D514DA3}"/>
              </a:ext>
            </a:extLst>
          </p:cNvPr>
          <p:cNvSpPr txBox="1"/>
          <p:nvPr/>
        </p:nvSpPr>
        <p:spPr>
          <a:xfrm>
            <a:off x="251826" y="3347664"/>
            <a:ext cx="2838703" cy="461665"/>
          </a:xfrm>
          <a:prstGeom prst="rect">
            <a:avLst/>
          </a:prstGeom>
          <a:noFill/>
        </p:spPr>
        <p:txBody>
          <a:bodyPr wrap="square" rtlCol="0">
            <a:spAutoFit/>
          </a:bodyPr>
          <a:lstStyle/>
          <a:p>
            <a:r>
              <a:rPr lang="fr-FR" sz="1200" dirty="0"/>
              <a:t>Métropolis </a:t>
            </a:r>
          </a:p>
          <a:p>
            <a:r>
              <a:rPr lang="fr-FR" sz="1200" dirty="0"/>
              <a:t>Encre de chine sur papier 50 x 65</a:t>
            </a:r>
          </a:p>
        </p:txBody>
      </p:sp>
      <p:pic>
        <p:nvPicPr>
          <p:cNvPr id="16" name="Image 15">
            <a:extLst>
              <a:ext uri="{FF2B5EF4-FFF2-40B4-BE49-F238E27FC236}">
                <a16:creationId xmlns:a16="http://schemas.microsoft.com/office/drawing/2014/main" id="{B6D062BF-FCA6-2DC5-A05F-FBC2C7B549EB}"/>
              </a:ext>
            </a:extLst>
          </p:cNvPr>
          <p:cNvPicPr>
            <a:picLocks noChangeAspect="1"/>
          </p:cNvPicPr>
          <p:nvPr/>
        </p:nvPicPr>
        <p:blipFill>
          <a:blip r:embed="rId3">
            <a:extLst>
              <a:ext uri="{28A0092B-C50C-407E-A947-70E740481C1C}">
                <a14:useLocalDpi xmlns:a14="http://schemas.microsoft.com/office/drawing/2010/main" val="0"/>
              </a:ext>
            </a:extLst>
          </a:blip>
          <a:srcRect l="5583" r="6666" b="2688"/>
          <a:stretch>
            <a:fillRect/>
          </a:stretch>
        </p:blipFill>
        <p:spPr>
          <a:xfrm>
            <a:off x="331571" y="6445297"/>
            <a:ext cx="2078662" cy="2305136"/>
          </a:xfrm>
          <a:prstGeom prst="rect">
            <a:avLst/>
          </a:prstGeom>
        </p:spPr>
      </p:pic>
      <p:pic>
        <p:nvPicPr>
          <p:cNvPr id="18" name="Image 17">
            <a:extLst>
              <a:ext uri="{FF2B5EF4-FFF2-40B4-BE49-F238E27FC236}">
                <a16:creationId xmlns:a16="http://schemas.microsoft.com/office/drawing/2014/main" id="{A8FFA7AE-6531-30F2-947C-54DDDD83C83C}"/>
              </a:ext>
            </a:extLst>
          </p:cNvPr>
          <p:cNvPicPr>
            <a:picLocks noChangeAspect="1"/>
          </p:cNvPicPr>
          <p:nvPr/>
        </p:nvPicPr>
        <p:blipFill>
          <a:blip r:embed="rId4">
            <a:extLst>
              <a:ext uri="{28A0092B-C50C-407E-A947-70E740481C1C}">
                <a14:useLocalDpi xmlns:a14="http://schemas.microsoft.com/office/drawing/2010/main" val="0"/>
              </a:ext>
            </a:extLst>
          </a:blip>
          <a:srcRect t="6210" r="5427" b="5004"/>
          <a:stretch>
            <a:fillRect/>
          </a:stretch>
        </p:blipFill>
        <p:spPr>
          <a:xfrm>
            <a:off x="331571" y="3902689"/>
            <a:ext cx="2537450" cy="1786614"/>
          </a:xfrm>
          <a:prstGeom prst="rect">
            <a:avLst/>
          </a:prstGeom>
        </p:spPr>
      </p:pic>
      <p:sp>
        <p:nvSpPr>
          <p:cNvPr id="19" name="ZoneTexte 18">
            <a:extLst>
              <a:ext uri="{FF2B5EF4-FFF2-40B4-BE49-F238E27FC236}">
                <a16:creationId xmlns:a16="http://schemas.microsoft.com/office/drawing/2014/main" id="{1EB4C4F2-BB41-A226-E733-E5B7C4C69701}"/>
              </a:ext>
            </a:extLst>
          </p:cNvPr>
          <p:cNvSpPr txBox="1"/>
          <p:nvPr/>
        </p:nvSpPr>
        <p:spPr>
          <a:xfrm>
            <a:off x="3039257" y="1325255"/>
            <a:ext cx="3602313" cy="7632859"/>
          </a:xfrm>
          <a:prstGeom prst="rect">
            <a:avLst/>
          </a:prstGeom>
          <a:noFill/>
        </p:spPr>
        <p:txBody>
          <a:bodyPr wrap="square" rtlCol="0">
            <a:spAutoFit/>
          </a:bodyPr>
          <a:lstStyle/>
          <a:p>
            <a:pPr algn="just"/>
            <a:r>
              <a:rPr lang="fr-FR" sz="1300" dirty="0"/>
              <a:t> </a:t>
            </a:r>
            <a:r>
              <a:rPr lang="fr-FR" sz="1400" dirty="0"/>
              <a:t>PF a 15 ans. Sa mère lui a fait connaitre depuis longtemps les impressionnistes, il peint déjà des paysages, beaucoup de paysages. Mais il lit aussi Pilote chaque semaine et là c’est génial : Il rit avec Gotlib  et admire Druillet. Ce dernier le transporte dans un univers de sciences fiction baroque, violent , </a:t>
            </a:r>
            <a:r>
              <a:rPr lang="fr-FR" sz="1400" dirty="0" err="1"/>
              <a:t>bio-mécanique</a:t>
            </a:r>
            <a:r>
              <a:rPr lang="fr-FR" sz="1400" dirty="0"/>
              <a:t>. PF est aussi sous le charme de ces lettres immenses qui sont l’ancêtre du graphe qui n’existe pas encore en France (et encore moins à La Ciotat !). </a:t>
            </a:r>
          </a:p>
          <a:p>
            <a:pPr algn="just"/>
            <a:endParaRPr lang="fr-FR" sz="1400" dirty="0"/>
          </a:p>
          <a:p>
            <a:pPr algn="just"/>
            <a:r>
              <a:rPr lang="fr-FR" sz="1400" dirty="0"/>
              <a:t>Pour le ciné club du Lycée PF réalise des affiches de film dont les titres lui servent de prétexte. </a:t>
            </a:r>
          </a:p>
          <a:p>
            <a:pPr algn="just"/>
            <a:r>
              <a:rPr lang="fr-FR" sz="1400" dirty="0"/>
              <a:t>Ce sont des drôles d’affiches : sans lieu (c’est au Lycée…)  , sans date (« c’est mardi… » ) etc.</a:t>
            </a:r>
          </a:p>
          <a:p>
            <a:pPr algn="just"/>
            <a:r>
              <a:rPr lang="fr-FR" sz="1400" dirty="0"/>
              <a:t>Pourquoi passer tant de temps à faire ces affiches, que personne ne commandait? On ne saura jamais vraiment, mais il y a dans ces affiches tout un imaginaire personnel qui explose sans rien savoir sur les films, qu’il n’a pas encore vu et sur lesquels il ne me renseigne guère…</a:t>
            </a:r>
          </a:p>
          <a:p>
            <a:pPr algn="just"/>
            <a:r>
              <a:rPr lang="fr-FR" sz="1400" dirty="0"/>
              <a:t> </a:t>
            </a:r>
          </a:p>
          <a:p>
            <a:pPr algn="just"/>
            <a:r>
              <a:rPr lang="fr-FR" sz="1400" dirty="0"/>
              <a:t>Ainsi « Metropolis » devient une très grande ville morte et déserte éclairée par un soleil malade…le film se révèlera très différent!</a:t>
            </a:r>
          </a:p>
          <a:p>
            <a:pPr algn="just"/>
            <a:r>
              <a:rPr lang="fr-FR" sz="1400" dirty="0"/>
              <a:t>« Le train sifflera trois fois » : la  locomotive est carrément </a:t>
            </a:r>
            <a:r>
              <a:rPr lang="fr-FR" sz="1400" dirty="0" err="1"/>
              <a:t>Druillesque</a:t>
            </a:r>
            <a:r>
              <a:rPr lang="fr-FR" sz="1400" dirty="0"/>
              <a:t> sortant tout droit des 6 voyages , alors qu’il s’agit en fait d’un Western !</a:t>
            </a:r>
          </a:p>
          <a:p>
            <a:pPr algn="just"/>
            <a:r>
              <a:rPr lang="fr-FR" sz="1400" dirty="0"/>
              <a:t>La stratégie de l’araignée : évident prétexte à dessiner un horrible monstre (toutefois très fidèle à une véritable araignée…)</a:t>
            </a:r>
          </a:p>
        </p:txBody>
      </p:sp>
      <p:grpSp>
        <p:nvGrpSpPr>
          <p:cNvPr id="20" name="Groupe 19">
            <a:extLst>
              <a:ext uri="{FF2B5EF4-FFF2-40B4-BE49-F238E27FC236}">
                <a16:creationId xmlns:a16="http://schemas.microsoft.com/office/drawing/2014/main" id="{566E54EB-4139-F9D3-F1BE-3303CDAF20AC}"/>
              </a:ext>
            </a:extLst>
          </p:cNvPr>
          <p:cNvGrpSpPr/>
          <p:nvPr/>
        </p:nvGrpSpPr>
        <p:grpSpPr>
          <a:xfrm>
            <a:off x="204066" y="206753"/>
            <a:ext cx="2835192" cy="605064"/>
            <a:chOff x="3528606" y="1209272"/>
            <a:chExt cx="2835192" cy="605064"/>
          </a:xfrm>
        </p:grpSpPr>
        <p:pic>
          <p:nvPicPr>
            <p:cNvPr id="21" name="Image 20">
              <a:extLst>
                <a:ext uri="{FF2B5EF4-FFF2-40B4-BE49-F238E27FC236}">
                  <a16:creationId xmlns:a16="http://schemas.microsoft.com/office/drawing/2014/main" id="{749C8EB2-711B-8B3C-FE1D-8C0C08D555B6}"/>
                </a:ext>
              </a:extLst>
            </p:cNvPr>
            <p:cNvPicPr>
              <a:picLocks noChangeAspect="1"/>
            </p:cNvPicPr>
            <p:nvPr/>
          </p:nvPicPr>
          <p:blipFill>
            <a:blip r:embed="rId5">
              <a:extLst>
                <a:ext uri="{28A0092B-C50C-407E-A947-70E740481C1C}">
                  <a14:useLocalDpi xmlns:a14="http://schemas.microsoft.com/office/drawing/2010/main" val="0"/>
                </a:ext>
              </a:extLst>
            </a:blip>
            <a:srcRect t="49355" b="37082"/>
            <a:stretch>
              <a:fillRect/>
            </a:stretch>
          </p:blipFill>
          <p:spPr>
            <a:xfrm>
              <a:off x="3528606" y="1209272"/>
              <a:ext cx="2835192" cy="480768"/>
            </a:xfrm>
            <a:prstGeom prst="rect">
              <a:avLst/>
            </a:prstGeom>
          </p:spPr>
        </p:pic>
        <mc:AlternateContent xmlns:mc="http://schemas.openxmlformats.org/markup-compatibility/2006">
          <mc:Choice xmlns:p14="http://schemas.microsoft.com/office/powerpoint/2010/main" Requires="p14">
            <p:contentPart p14:bwMode="auto" r:id="rId6">
              <p14:nvContentPartPr>
                <p14:cNvPr id="22" name="Encre 21">
                  <a:extLst>
                    <a:ext uri="{FF2B5EF4-FFF2-40B4-BE49-F238E27FC236}">
                      <a16:creationId xmlns:a16="http://schemas.microsoft.com/office/drawing/2014/main" id="{BAB780EB-03F9-EFBE-7744-775D3CB13A4C}"/>
                    </a:ext>
                  </a:extLst>
                </p14:cNvPr>
                <p14:cNvContentPartPr/>
                <p14:nvPr/>
              </p14:nvContentPartPr>
              <p14:xfrm>
                <a:off x="3929736" y="1500236"/>
                <a:ext cx="838440" cy="70200"/>
              </p14:xfrm>
            </p:contentPart>
          </mc:Choice>
          <mc:Fallback>
            <p:pic>
              <p:nvPicPr>
                <p:cNvPr id="22" name="Encre 21">
                  <a:extLst>
                    <a:ext uri="{FF2B5EF4-FFF2-40B4-BE49-F238E27FC236}">
                      <a16:creationId xmlns:a16="http://schemas.microsoft.com/office/drawing/2014/main" id="{BAB780EB-03F9-EFBE-7744-775D3CB13A4C}"/>
                    </a:ext>
                  </a:extLst>
                </p:cNvPr>
                <p:cNvPicPr/>
                <p:nvPr/>
              </p:nvPicPr>
              <p:blipFill>
                <a:blip r:embed="rId7"/>
                <a:stretch>
                  <a:fillRect/>
                </a:stretch>
              </p:blipFill>
              <p:spPr>
                <a:xfrm>
                  <a:off x="3921096" y="1491596"/>
                  <a:ext cx="856080" cy="878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3" name="Encre 22">
                  <a:extLst>
                    <a:ext uri="{FF2B5EF4-FFF2-40B4-BE49-F238E27FC236}">
                      <a16:creationId xmlns:a16="http://schemas.microsoft.com/office/drawing/2014/main" id="{0791DB73-1D16-CBDA-BA08-995E4E3A8BED}"/>
                    </a:ext>
                  </a:extLst>
                </p14:cNvPr>
                <p14:cNvContentPartPr/>
                <p14:nvPr/>
              </p14:nvContentPartPr>
              <p14:xfrm>
                <a:off x="3914256" y="1647826"/>
                <a:ext cx="190080" cy="149400"/>
              </p14:xfrm>
            </p:contentPart>
          </mc:Choice>
          <mc:Fallback>
            <p:pic>
              <p:nvPicPr>
                <p:cNvPr id="23" name="Encre 22">
                  <a:extLst>
                    <a:ext uri="{FF2B5EF4-FFF2-40B4-BE49-F238E27FC236}">
                      <a16:creationId xmlns:a16="http://schemas.microsoft.com/office/drawing/2014/main" id="{0791DB73-1D16-CBDA-BA08-995E4E3A8BED}"/>
                    </a:ext>
                  </a:extLst>
                </p:cNvPr>
                <p:cNvPicPr/>
                <p:nvPr/>
              </p:nvPicPr>
              <p:blipFill>
                <a:blip r:embed="rId9"/>
                <a:stretch>
                  <a:fillRect/>
                </a:stretch>
              </p:blipFill>
              <p:spPr>
                <a:xfrm>
                  <a:off x="3905256" y="1639186"/>
                  <a:ext cx="20772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4" name="Encre 23">
                  <a:extLst>
                    <a:ext uri="{FF2B5EF4-FFF2-40B4-BE49-F238E27FC236}">
                      <a16:creationId xmlns:a16="http://schemas.microsoft.com/office/drawing/2014/main" id="{35887F15-C2A7-48BF-0264-A9606DD68F6D}"/>
                    </a:ext>
                  </a:extLst>
                </p14:cNvPr>
                <p14:cNvContentPartPr/>
                <p14:nvPr/>
              </p14:nvContentPartPr>
              <p14:xfrm>
                <a:off x="4009296" y="1626776"/>
                <a:ext cx="772920" cy="187560"/>
              </p14:xfrm>
            </p:contentPart>
          </mc:Choice>
          <mc:Fallback>
            <p:pic>
              <p:nvPicPr>
                <p:cNvPr id="24" name="Encre 23">
                  <a:extLst>
                    <a:ext uri="{FF2B5EF4-FFF2-40B4-BE49-F238E27FC236}">
                      <a16:creationId xmlns:a16="http://schemas.microsoft.com/office/drawing/2014/main" id="{35887F15-C2A7-48BF-0264-A9606DD68F6D}"/>
                    </a:ext>
                  </a:extLst>
                </p:cNvPr>
                <p:cNvPicPr/>
                <p:nvPr/>
              </p:nvPicPr>
              <p:blipFill>
                <a:blip r:embed="rId11"/>
                <a:stretch>
                  <a:fillRect/>
                </a:stretch>
              </p:blipFill>
              <p:spPr>
                <a:xfrm>
                  <a:off x="4000656" y="1618136"/>
                  <a:ext cx="790560" cy="205200"/>
                </a:xfrm>
                <a:prstGeom prst="rect">
                  <a:avLst/>
                </a:prstGeom>
              </p:spPr>
            </p:pic>
          </mc:Fallback>
        </mc:AlternateContent>
      </p:grpSp>
      <p:sp>
        <p:nvSpPr>
          <p:cNvPr id="25" name="ZoneTexte 24">
            <a:extLst>
              <a:ext uri="{FF2B5EF4-FFF2-40B4-BE49-F238E27FC236}">
                <a16:creationId xmlns:a16="http://schemas.microsoft.com/office/drawing/2014/main" id="{8F4DFA9E-C61D-3EFA-8D33-333C1148CEEE}"/>
              </a:ext>
            </a:extLst>
          </p:cNvPr>
          <p:cNvSpPr txBox="1"/>
          <p:nvPr/>
        </p:nvSpPr>
        <p:spPr>
          <a:xfrm>
            <a:off x="4774301" y="254925"/>
            <a:ext cx="1376402" cy="369332"/>
          </a:xfrm>
          <a:prstGeom prst="rect">
            <a:avLst/>
          </a:prstGeom>
          <a:noFill/>
        </p:spPr>
        <p:txBody>
          <a:bodyPr wrap="none" rtlCol="0">
            <a:spAutoFit/>
          </a:bodyPr>
          <a:lstStyle/>
          <a:p>
            <a:r>
              <a:rPr lang="fr-FR" b="1" dirty="0"/>
              <a:t>Le catalogue</a:t>
            </a:r>
          </a:p>
        </p:txBody>
      </p:sp>
    </p:spTree>
    <p:extLst>
      <p:ext uri="{BB962C8B-B14F-4D97-AF65-F5344CB8AC3E}">
        <p14:creationId xmlns:p14="http://schemas.microsoft.com/office/powerpoint/2010/main" val="728122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C62B7A7-EB5A-93B0-EC9D-6CC6F31BEEAF}"/>
              </a:ext>
            </a:extLst>
          </p:cNvPr>
          <p:cNvSpPr>
            <a:spLocks noGrp="1"/>
          </p:cNvSpPr>
          <p:nvPr>
            <p:ph type="sldNum" sz="quarter" idx="12"/>
          </p:nvPr>
        </p:nvSpPr>
        <p:spPr/>
        <p:txBody>
          <a:bodyPr/>
          <a:lstStyle/>
          <a:p>
            <a:fld id="{51215303-3307-4391-9767-367D18CFAACC}" type="slidenum">
              <a:rPr lang="fr-FR" smtClean="0"/>
              <a:t>3</a:t>
            </a:fld>
            <a:endParaRPr lang="fr-FR"/>
          </a:p>
        </p:txBody>
      </p:sp>
      <p:sp>
        <p:nvSpPr>
          <p:cNvPr id="8" name="ZoneTexte 7">
            <a:extLst>
              <a:ext uri="{FF2B5EF4-FFF2-40B4-BE49-F238E27FC236}">
                <a16:creationId xmlns:a16="http://schemas.microsoft.com/office/drawing/2014/main" id="{97A2155F-EEE9-35C7-2E91-F2E7F771964E}"/>
              </a:ext>
            </a:extLst>
          </p:cNvPr>
          <p:cNvSpPr txBox="1"/>
          <p:nvPr/>
        </p:nvSpPr>
        <p:spPr>
          <a:xfrm>
            <a:off x="3429000" y="1240758"/>
            <a:ext cx="3124021" cy="5005601"/>
          </a:xfrm>
          <a:prstGeom prst="rect">
            <a:avLst/>
          </a:prstGeom>
          <a:noFill/>
        </p:spPr>
        <p:txBody>
          <a:bodyPr wrap="square">
            <a:spAutoFit/>
          </a:bodyPr>
          <a:lstStyle/>
          <a:p>
            <a:pPr algn="just">
              <a:lnSpc>
                <a:spcPct val="107000"/>
              </a:lnSpc>
              <a:buNone/>
            </a:pPr>
            <a:r>
              <a:rPr lang="fr-FR" sz="1300" kern="100" dirty="0">
                <a:effectLst/>
                <a:latin typeface="Calibri" panose="020F0502020204030204" pitchFamily="34" charset="0"/>
                <a:ea typeface="Calibri" panose="020F0502020204030204" pitchFamily="34" charset="0"/>
                <a:cs typeface="Times New Roman" panose="02020603050405020304" pitchFamily="18" charset="0"/>
              </a:rPr>
              <a:t>L’histoire se situe au moment d’une catastrophe nucléaire et le « héros » est un privilégié qui a le projet de s’en sortir seul pendant que crève le reste de l’humanité. Grâce à sa science et à ses moyens techniques cet alter ego de </a:t>
            </a:r>
            <a:r>
              <a:rPr lang="fr-FR" sz="1300" kern="100" dirty="0" err="1">
                <a:effectLst/>
                <a:latin typeface="Calibri" panose="020F0502020204030204" pitchFamily="34" charset="0"/>
                <a:ea typeface="Calibri" panose="020F0502020204030204" pitchFamily="34" charset="0"/>
                <a:cs typeface="Times New Roman" panose="02020603050405020304" pitchFamily="18" charset="0"/>
              </a:rPr>
              <a:t>Lone</a:t>
            </a:r>
            <a:r>
              <a:rPr lang="fr-FR" sz="1300" kern="100" dirty="0">
                <a:effectLst/>
                <a:latin typeface="Calibri" panose="020F0502020204030204" pitchFamily="34" charset="0"/>
                <a:ea typeface="Calibri" panose="020F0502020204030204" pitchFamily="34" charset="0"/>
                <a:cs typeface="Times New Roman" panose="02020603050405020304" pitchFamily="18" charset="0"/>
              </a:rPr>
              <a:t> Sloane se confine dans un abri paradisiaque, sans bien anticiper les conséquences de ses actes sur son identité.</a:t>
            </a:r>
          </a:p>
          <a:p>
            <a:pPr algn="just">
              <a:lnSpc>
                <a:spcPct val="107000"/>
              </a:lnSpc>
              <a:buNone/>
            </a:pPr>
            <a:endParaRPr lang="fr-FR" sz="13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buNone/>
            </a:pPr>
            <a:r>
              <a:rPr lang="fr-FR" sz="1300" kern="100" dirty="0">
                <a:effectLst/>
                <a:latin typeface="Calibri" panose="020F0502020204030204" pitchFamily="34" charset="0"/>
                <a:ea typeface="Calibri" panose="020F0502020204030204" pitchFamily="34" charset="0"/>
                <a:cs typeface="Times New Roman" panose="02020603050405020304" pitchFamily="18" charset="0"/>
              </a:rPr>
              <a:t>Le dessin est 100% inspiré de Druillet</a:t>
            </a:r>
            <a:r>
              <a:rPr lang="fr-FR" sz="1300" kern="100" dirty="0">
                <a:latin typeface="Calibri" panose="020F0502020204030204" pitchFamily="34" charset="0"/>
                <a:ea typeface="Calibri" panose="020F0502020204030204" pitchFamily="34" charset="0"/>
                <a:cs typeface="Times New Roman" panose="02020603050405020304" pitchFamily="18" charset="0"/>
              </a:rPr>
              <a:t> est réalisé </a:t>
            </a:r>
            <a:r>
              <a:rPr lang="fr-FR" sz="1300" kern="100" dirty="0">
                <a:effectLst/>
                <a:latin typeface="Calibri" panose="020F0502020204030204" pitchFamily="34" charset="0"/>
                <a:ea typeface="Calibri" panose="020F0502020204030204" pitchFamily="34" charset="0"/>
                <a:cs typeface="Times New Roman" panose="02020603050405020304" pitchFamily="18" charset="0"/>
              </a:rPr>
              <a:t>à la plume à l’encre de chine. </a:t>
            </a:r>
            <a:r>
              <a:rPr lang="fr-FR" sz="1300" kern="100" dirty="0">
                <a:latin typeface="Calibri" panose="020F0502020204030204" pitchFamily="34" charset="0"/>
                <a:ea typeface="Calibri" panose="020F0502020204030204" pitchFamily="34" charset="0"/>
                <a:cs typeface="Times New Roman" panose="02020603050405020304" pitchFamily="18" charset="0"/>
              </a:rPr>
              <a:t>Le</a:t>
            </a:r>
            <a:r>
              <a:rPr lang="fr-FR" sz="1300" kern="100" dirty="0">
                <a:effectLst/>
                <a:latin typeface="Calibri" panose="020F0502020204030204" pitchFamily="34" charset="0"/>
                <a:ea typeface="Calibri" panose="020F0502020204030204" pitchFamily="34" charset="0"/>
                <a:cs typeface="Times New Roman" panose="02020603050405020304" pitchFamily="18" charset="0"/>
              </a:rPr>
              <a:t> scénario emprunte beaucoup à Edgar Poe (dont PF connait les nouvelles presque par cœur à l’époque) : le Masque de la Mort Rouge ( pour l’idée du palais en principe préservé de la peste) et William Wilson pour l’idée de la matérialisation du conflit destructeur entre deux facettes d’une personnalité double. </a:t>
            </a:r>
          </a:p>
          <a:p>
            <a:pPr algn="just">
              <a:lnSpc>
                <a:spcPct val="107000"/>
              </a:lnSpc>
              <a:buNone/>
            </a:pPr>
            <a:endParaRPr lang="fr-FR" sz="13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buNone/>
            </a:pPr>
            <a:r>
              <a:rPr lang="fr-FR" sz="1300" kern="100" dirty="0">
                <a:effectLst/>
                <a:latin typeface="Calibri" panose="020F0502020204030204" pitchFamily="34" charset="0"/>
                <a:ea typeface="Calibri" panose="020F0502020204030204" pitchFamily="34" charset="0"/>
                <a:cs typeface="Times New Roman" panose="02020603050405020304" pitchFamily="18" charset="0"/>
              </a:rPr>
              <a:t>50 ans après </a:t>
            </a:r>
            <a:r>
              <a:rPr lang="fr-FR" sz="1300" kern="100" dirty="0">
                <a:latin typeface="Calibri" panose="020F0502020204030204" pitchFamily="34" charset="0"/>
                <a:ea typeface="Calibri" panose="020F0502020204030204" pitchFamily="34" charset="0"/>
                <a:cs typeface="Times New Roman" panose="02020603050405020304" pitchFamily="18" charset="0"/>
              </a:rPr>
              <a:t>ont reste étonné de l’actualité de ce scénario !</a:t>
            </a:r>
            <a:endParaRPr lang="fr-FR" sz="13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 9">
            <a:extLst>
              <a:ext uri="{FF2B5EF4-FFF2-40B4-BE49-F238E27FC236}">
                <a16:creationId xmlns:a16="http://schemas.microsoft.com/office/drawing/2014/main" id="{D9D457E8-DA9C-32BD-E21D-B2435BE4FCC3}"/>
              </a:ext>
            </a:extLst>
          </p:cNvPr>
          <p:cNvPicPr>
            <a:picLocks noChangeAspect="1"/>
          </p:cNvPicPr>
          <p:nvPr/>
        </p:nvPicPr>
        <p:blipFill>
          <a:blip r:embed="rId2">
            <a:extLst>
              <a:ext uri="{28A0092B-C50C-407E-A947-70E740481C1C}">
                <a14:useLocalDpi xmlns:a14="http://schemas.microsoft.com/office/drawing/2010/main" val="0"/>
              </a:ext>
            </a:extLst>
          </a:blip>
          <a:srcRect l="13280" t="5614" r="9625" b="17978"/>
          <a:stretch>
            <a:fillRect/>
          </a:stretch>
        </p:blipFill>
        <p:spPr>
          <a:xfrm>
            <a:off x="3356475" y="6843142"/>
            <a:ext cx="3500485" cy="2601956"/>
          </a:xfrm>
          <a:prstGeom prst="rect">
            <a:avLst/>
          </a:prstGeom>
        </p:spPr>
      </p:pic>
      <p:pic>
        <p:nvPicPr>
          <p:cNvPr id="12" name="Image 11">
            <a:extLst>
              <a:ext uri="{FF2B5EF4-FFF2-40B4-BE49-F238E27FC236}">
                <a16:creationId xmlns:a16="http://schemas.microsoft.com/office/drawing/2014/main" id="{9B994E54-49AC-7BDB-37F6-DD2BFC484FB7}"/>
              </a:ext>
            </a:extLst>
          </p:cNvPr>
          <p:cNvPicPr>
            <a:picLocks noChangeAspect="1"/>
          </p:cNvPicPr>
          <p:nvPr/>
        </p:nvPicPr>
        <p:blipFill>
          <a:blip r:embed="rId3">
            <a:extLst>
              <a:ext uri="{28A0092B-C50C-407E-A947-70E740481C1C}">
                <a14:useLocalDpi xmlns:a14="http://schemas.microsoft.com/office/drawing/2010/main" val="0"/>
              </a:ext>
            </a:extLst>
          </a:blip>
          <a:srcRect l="7573" t="3911" r="9227" b="5316"/>
          <a:stretch>
            <a:fillRect/>
          </a:stretch>
        </p:blipFill>
        <p:spPr>
          <a:xfrm>
            <a:off x="312810" y="1380998"/>
            <a:ext cx="2969012" cy="3239268"/>
          </a:xfrm>
          <a:prstGeom prst="rect">
            <a:avLst/>
          </a:prstGeom>
        </p:spPr>
      </p:pic>
      <p:sp>
        <p:nvSpPr>
          <p:cNvPr id="19" name="ZoneTexte 18">
            <a:extLst>
              <a:ext uri="{FF2B5EF4-FFF2-40B4-BE49-F238E27FC236}">
                <a16:creationId xmlns:a16="http://schemas.microsoft.com/office/drawing/2014/main" id="{BDD60021-1A73-04AB-DC88-7B106AEBA6A4}"/>
              </a:ext>
            </a:extLst>
          </p:cNvPr>
          <p:cNvSpPr txBox="1"/>
          <p:nvPr/>
        </p:nvSpPr>
        <p:spPr>
          <a:xfrm>
            <a:off x="137156" y="6787603"/>
            <a:ext cx="2969012" cy="2651239"/>
          </a:xfrm>
          <a:prstGeom prst="rect">
            <a:avLst/>
          </a:prstGeom>
          <a:noFill/>
        </p:spPr>
        <p:txBody>
          <a:bodyPr wrap="square">
            <a:spAutoFit/>
          </a:bodyPr>
          <a:lstStyle/>
          <a:p>
            <a:pPr algn="just">
              <a:lnSpc>
                <a:spcPct val="107000"/>
              </a:lnSpc>
              <a:buNone/>
            </a:pPr>
            <a:r>
              <a:rPr lang="fr-FR" sz="1300" kern="100" dirty="0">
                <a:effectLst/>
                <a:latin typeface="Calibri" panose="020F0502020204030204" pitchFamily="34" charset="0"/>
                <a:ea typeface="Calibri" panose="020F0502020204030204" pitchFamily="34" charset="0"/>
                <a:cs typeface="Times New Roman" panose="02020603050405020304" pitchFamily="18" charset="0"/>
              </a:rPr>
              <a:t>27 pages </a:t>
            </a:r>
            <a:r>
              <a:rPr lang="fr-FR" sz="1300" kern="100" dirty="0">
                <a:latin typeface="Calibri" panose="020F0502020204030204" pitchFamily="34" charset="0"/>
                <a:ea typeface="Calibri" panose="020F0502020204030204" pitchFamily="34" charset="0"/>
                <a:cs typeface="Times New Roman" panose="02020603050405020304" pitchFamily="18" charset="0"/>
              </a:rPr>
              <a:t>reproduisant</a:t>
            </a:r>
            <a:r>
              <a:rPr lang="fr-FR" sz="1300" kern="100" dirty="0">
                <a:effectLst/>
                <a:latin typeface="Calibri" panose="020F0502020204030204" pitchFamily="34" charset="0"/>
                <a:ea typeface="Calibri" panose="020F0502020204030204" pitchFamily="34" charset="0"/>
                <a:cs typeface="Times New Roman" panose="02020603050405020304" pitchFamily="18" charset="0"/>
              </a:rPr>
              <a:t> les gouaches  </a:t>
            </a:r>
            <a:r>
              <a:rPr lang="fr-FR" sz="1300" kern="100" dirty="0">
                <a:latin typeface="Calibri" panose="020F0502020204030204" pitchFamily="34" charset="0"/>
                <a:ea typeface="Calibri" panose="020F0502020204030204" pitchFamily="34" charset="0"/>
                <a:cs typeface="Times New Roman" panose="02020603050405020304" pitchFamily="18" charset="0"/>
              </a:rPr>
              <a:t>signées PF </a:t>
            </a:r>
            <a:r>
              <a:rPr lang="fr-FR" sz="1300" kern="100" dirty="0">
                <a:effectLst/>
                <a:latin typeface="Calibri" panose="020F0502020204030204" pitchFamily="34" charset="0"/>
                <a:ea typeface="Calibri" panose="020F0502020204030204" pitchFamily="34" charset="0"/>
                <a:cs typeface="Times New Roman" panose="02020603050405020304" pitchFamily="18" charset="0"/>
              </a:rPr>
              <a:t>  entre 13 ans et 25 ans . </a:t>
            </a:r>
          </a:p>
          <a:p>
            <a:pPr algn="just">
              <a:lnSpc>
                <a:spcPct val="107000"/>
              </a:lnSpc>
              <a:buNone/>
            </a:pPr>
            <a:r>
              <a:rPr lang="fr-FR" sz="1300" kern="100" dirty="0">
                <a:effectLst/>
                <a:latin typeface="Calibri" panose="020F0502020204030204" pitchFamily="34" charset="0"/>
                <a:ea typeface="Calibri" panose="020F0502020204030204" pitchFamily="34" charset="0"/>
                <a:cs typeface="Times New Roman" panose="02020603050405020304" pitchFamily="18" charset="0"/>
              </a:rPr>
              <a:t>Où l’on voit comment le style BD et la peinture néo-impressionniste natives ont pu coexister dans la pratique du jeune PF pendant toutes ses années d’adolescence. Autant les travaux à l’encre sont aujourd’hui « </a:t>
            </a:r>
            <a:r>
              <a:rPr lang="fr-FR" sz="1300" kern="100" dirty="0">
                <a:latin typeface="Calibri" panose="020F0502020204030204" pitchFamily="34" charset="0"/>
                <a:ea typeface="Calibri" panose="020F0502020204030204" pitchFamily="34" charset="0"/>
                <a:cs typeface="Times New Roman" panose="02020603050405020304" pitchFamily="18" charset="0"/>
              </a:rPr>
              <a:t>datés</a:t>
            </a:r>
            <a:r>
              <a:rPr lang="fr-FR" sz="1300" kern="100" dirty="0">
                <a:effectLst/>
                <a:latin typeface="Calibri" panose="020F0502020204030204" pitchFamily="34" charset="0"/>
                <a:ea typeface="Calibri" panose="020F0502020204030204" pitchFamily="34" charset="0"/>
                <a:cs typeface="Times New Roman" panose="02020603050405020304" pitchFamily="18" charset="0"/>
              </a:rPr>
              <a:t> années 70 », autant les paysages peints à la même époque semblent intemporels – peut-être étaient -ils déjà dans un style « ancien » ?</a:t>
            </a:r>
          </a:p>
        </p:txBody>
      </p:sp>
      <p:sp>
        <p:nvSpPr>
          <p:cNvPr id="20" name="ZoneTexte 19">
            <a:extLst>
              <a:ext uri="{FF2B5EF4-FFF2-40B4-BE49-F238E27FC236}">
                <a16:creationId xmlns:a16="http://schemas.microsoft.com/office/drawing/2014/main" id="{FA3916B8-BA10-6733-D27E-B683F4C40BBC}"/>
              </a:ext>
            </a:extLst>
          </p:cNvPr>
          <p:cNvSpPr txBox="1"/>
          <p:nvPr/>
        </p:nvSpPr>
        <p:spPr>
          <a:xfrm>
            <a:off x="204066" y="976260"/>
            <a:ext cx="4273478" cy="312650"/>
          </a:xfrm>
          <a:prstGeom prst="rect">
            <a:avLst/>
          </a:prstGeom>
          <a:noFill/>
        </p:spPr>
        <p:txBody>
          <a:bodyPr wrap="square">
            <a:spAutoFit/>
          </a:bodyPr>
          <a:lstStyle/>
          <a:p>
            <a:pPr>
              <a:lnSpc>
                <a:spcPct val="107000"/>
              </a:lnSpc>
              <a:buNone/>
            </a:pPr>
            <a:r>
              <a:rPr lang="fr-FR" sz="1400" b="1" kern="100" dirty="0">
                <a:effectLst/>
                <a:latin typeface="Calibri" panose="020F0502020204030204" pitchFamily="34" charset="0"/>
                <a:ea typeface="Calibri" panose="020F0502020204030204" pitchFamily="34" charset="0"/>
                <a:cs typeface="Times New Roman" panose="02020603050405020304" pitchFamily="18" charset="0"/>
              </a:rPr>
              <a:t>1975 Planche bande dessinée SF 50 x 65  sans titre. </a:t>
            </a:r>
          </a:p>
        </p:txBody>
      </p:sp>
      <p:sp>
        <p:nvSpPr>
          <p:cNvPr id="21" name="ZoneTexte 20">
            <a:extLst>
              <a:ext uri="{FF2B5EF4-FFF2-40B4-BE49-F238E27FC236}">
                <a16:creationId xmlns:a16="http://schemas.microsoft.com/office/drawing/2014/main" id="{C48DA888-BBDB-2B88-8503-7DC6A44A026C}"/>
              </a:ext>
            </a:extLst>
          </p:cNvPr>
          <p:cNvSpPr txBox="1"/>
          <p:nvPr/>
        </p:nvSpPr>
        <p:spPr>
          <a:xfrm>
            <a:off x="204066" y="5078791"/>
            <a:ext cx="3077756" cy="938975"/>
          </a:xfrm>
          <a:prstGeom prst="rect">
            <a:avLst/>
          </a:prstGeom>
          <a:noFill/>
        </p:spPr>
        <p:txBody>
          <a:bodyPr wrap="square">
            <a:spAutoFit/>
          </a:bodyPr>
          <a:lstStyle/>
          <a:p>
            <a:pPr algn="just">
              <a:lnSpc>
                <a:spcPct val="107000"/>
              </a:lnSpc>
              <a:buNone/>
            </a:pPr>
            <a:r>
              <a:rPr lang="fr-FR" sz="1300" kern="100" dirty="0">
                <a:effectLst/>
                <a:latin typeface="Calibri" panose="020F0502020204030204" pitchFamily="34" charset="0"/>
                <a:ea typeface="Calibri" panose="020F0502020204030204" pitchFamily="34" charset="0"/>
                <a:cs typeface="Times New Roman" panose="02020603050405020304" pitchFamily="18" charset="0"/>
              </a:rPr>
              <a:t>De 1973 à 1975 PF réalise  nombre de BD humoristique de type Gotlib mais </a:t>
            </a:r>
            <a:r>
              <a:rPr lang="fr-FR" sz="1300" kern="100" dirty="0">
                <a:latin typeface="Calibri" panose="020F0502020204030204" pitchFamily="34" charset="0"/>
                <a:ea typeface="Calibri" panose="020F0502020204030204" pitchFamily="34" charset="0"/>
                <a:cs typeface="Times New Roman" panose="02020603050405020304" pitchFamily="18" charset="0"/>
              </a:rPr>
              <a:t>aussi</a:t>
            </a:r>
            <a:r>
              <a:rPr lang="fr-FR" sz="1300" kern="100" dirty="0">
                <a:effectLst/>
                <a:latin typeface="Calibri" panose="020F0502020204030204" pitchFamily="34" charset="0"/>
                <a:ea typeface="Calibri" panose="020F0502020204030204" pitchFamily="34" charset="0"/>
                <a:cs typeface="Times New Roman" panose="02020603050405020304" pitchFamily="18" charset="0"/>
              </a:rPr>
              <a:t> une grande BD de SF ambitieuse  et de grand  format.</a:t>
            </a:r>
          </a:p>
        </p:txBody>
      </p:sp>
      <p:grpSp>
        <p:nvGrpSpPr>
          <p:cNvPr id="22" name="Groupe 21">
            <a:extLst>
              <a:ext uri="{FF2B5EF4-FFF2-40B4-BE49-F238E27FC236}">
                <a16:creationId xmlns:a16="http://schemas.microsoft.com/office/drawing/2014/main" id="{55793DE8-8BDE-9C78-9224-04BE8064F737}"/>
              </a:ext>
            </a:extLst>
          </p:cNvPr>
          <p:cNvGrpSpPr/>
          <p:nvPr/>
        </p:nvGrpSpPr>
        <p:grpSpPr>
          <a:xfrm>
            <a:off x="204066" y="206753"/>
            <a:ext cx="2835192" cy="605064"/>
            <a:chOff x="3528606" y="1209272"/>
            <a:chExt cx="2835192" cy="605064"/>
          </a:xfrm>
        </p:grpSpPr>
        <p:pic>
          <p:nvPicPr>
            <p:cNvPr id="23" name="Image 22">
              <a:extLst>
                <a:ext uri="{FF2B5EF4-FFF2-40B4-BE49-F238E27FC236}">
                  <a16:creationId xmlns:a16="http://schemas.microsoft.com/office/drawing/2014/main" id="{60D3757F-96B2-30A2-4FA8-AA438814308A}"/>
                </a:ext>
              </a:extLst>
            </p:cNvPr>
            <p:cNvPicPr>
              <a:picLocks noChangeAspect="1"/>
            </p:cNvPicPr>
            <p:nvPr/>
          </p:nvPicPr>
          <p:blipFill>
            <a:blip r:embed="rId4">
              <a:extLst>
                <a:ext uri="{28A0092B-C50C-407E-A947-70E740481C1C}">
                  <a14:useLocalDpi xmlns:a14="http://schemas.microsoft.com/office/drawing/2010/main" val="0"/>
                </a:ext>
              </a:extLst>
            </a:blip>
            <a:srcRect t="49355" b="37082"/>
            <a:stretch>
              <a:fillRect/>
            </a:stretch>
          </p:blipFill>
          <p:spPr>
            <a:xfrm>
              <a:off x="3528606" y="1209272"/>
              <a:ext cx="2835192" cy="480768"/>
            </a:xfrm>
            <a:prstGeom prst="rect">
              <a:avLst/>
            </a:prstGeom>
          </p:spPr>
        </p:pic>
        <mc:AlternateContent xmlns:mc="http://schemas.openxmlformats.org/markup-compatibility/2006">
          <mc:Choice xmlns:p14="http://schemas.microsoft.com/office/powerpoint/2010/main" Requires="p14">
            <p:contentPart p14:bwMode="auto" r:id="rId5">
              <p14:nvContentPartPr>
                <p14:cNvPr id="24" name="Encre 23">
                  <a:extLst>
                    <a:ext uri="{FF2B5EF4-FFF2-40B4-BE49-F238E27FC236}">
                      <a16:creationId xmlns:a16="http://schemas.microsoft.com/office/drawing/2014/main" id="{558724C2-501C-4EC7-E7BC-C30D2E6008CA}"/>
                    </a:ext>
                  </a:extLst>
                </p14:cNvPr>
                <p14:cNvContentPartPr/>
                <p14:nvPr/>
              </p14:nvContentPartPr>
              <p14:xfrm>
                <a:off x="3929736" y="1500236"/>
                <a:ext cx="838440" cy="70200"/>
              </p14:xfrm>
            </p:contentPart>
          </mc:Choice>
          <mc:Fallback>
            <p:pic>
              <p:nvPicPr>
                <p:cNvPr id="24" name="Encre 23">
                  <a:extLst>
                    <a:ext uri="{FF2B5EF4-FFF2-40B4-BE49-F238E27FC236}">
                      <a16:creationId xmlns:a16="http://schemas.microsoft.com/office/drawing/2014/main" id="{558724C2-501C-4EC7-E7BC-C30D2E6008CA}"/>
                    </a:ext>
                  </a:extLst>
                </p:cNvPr>
                <p:cNvPicPr/>
                <p:nvPr/>
              </p:nvPicPr>
              <p:blipFill>
                <a:blip r:embed="rId6"/>
                <a:stretch>
                  <a:fillRect/>
                </a:stretch>
              </p:blipFill>
              <p:spPr>
                <a:xfrm>
                  <a:off x="3921096" y="1491596"/>
                  <a:ext cx="856080" cy="878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25" name="Encre 24">
                  <a:extLst>
                    <a:ext uri="{FF2B5EF4-FFF2-40B4-BE49-F238E27FC236}">
                      <a16:creationId xmlns:a16="http://schemas.microsoft.com/office/drawing/2014/main" id="{3B2C0662-C922-099E-54BE-BA8D918272F5}"/>
                    </a:ext>
                  </a:extLst>
                </p14:cNvPr>
                <p14:cNvContentPartPr/>
                <p14:nvPr/>
              </p14:nvContentPartPr>
              <p14:xfrm>
                <a:off x="3914256" y="1647826"/>
                <a:ext cx="190080" cy="149400"/>
              </p14:xfrm>
            </p:contentPart>
          </mc:Choice>
          <mc:Fallback>
            <p:pic>
              <p:nvPicPr>
                <p:cNvPr id="25" name="Encre 24">
                  <a:extLst>
                    <a:ext uri="{FF2B5EF4-FFF2-40B4-BE49-F238E27FC236}">
                      <a16:creationId xmlns:a16="http://schemas.microsoft.com/office/drawing/2014/main" id="{3B2C0662-C922-099E-54BE-BA8D918272F5}"/>
                    </a:ext>
                  </a:extLst>
                </p:cNvPr>
                <p:cNvPicPr/>
                <p:nvPr/>
              </p:nvPicPr>
              <p:blipFill>
                <a:blip r:embed="rId8"/>
                <a:stretch>
                  <a:fillRect/>
                </a:stretch>
              </p:blipFill>
              <p:spPr>
                <a:xfrm>
                  <a:off x="3905256" y="1639186"/>
                  <a:ext cx="20772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26" name="Encre 25">
                  <a:extLst>
                    <a:ext uri="{FF2B5EF4-FFF2-40B4-BE49-F238E27FC236}">
                      <a16:creationId xmlns:a16="http://schemas.microsoft.com/office/drawing/2014/main" id="{87847114-D871-7938-4726-FDE6CA324D0B}"/>
                    </a:ext>
                  </a:extLst>
                </p14:cNvPr>
                <p14:cNvContentPartPr/>
                <p14:nvPr/>
              </p14:nvContentPartPr>
              <p14:xfrm>
                <a:off x="4009296" y="1626776"/>
                <a:ext cx="772920" cy="187560"/>
              </p14:xfrm>
            </p:contentPart>
          </mc:Choice>
          <mc:Fallback>
            <p:pic>
              <p:nvPicPr>
                <p:cNvPr id="26" name="Encre 25">
                  <a:extLst>
                    <a:ext uri="{FF2B5EF4-FFF2-40B4-BE49-F238E27FC236}">
                      <a16:creationId xmlns:a16="http://schemas.microsoft.com/office/drawing/2014/main" id="{87847114-D871-7938-4726-FDE6CA324D0B}"/>
                    </a:ext>
                  </a:extLst>
                </p:cNvPr>
                <p:cNvPicPr/>
                <p:nvPr/>
              </p:nvPicPr>
              <p:blipFill>
                <a:blip r:embed="rId10"/>
                <a:stretch>
                  <a:fillRect/>
                </a:stretch>
              </p:blipFill>
              <p:spPr>
                <a:xfrm>
                  <a:off x="4000656" y="1618136"/>
                  <a:ext cx="790560" cy="205200"/>
                </a:xfrm>
                <a:prstGeom prst="rect">
                  <a:avLst/>
                </a:prstGeom>
              </p:spPr>
            </p:pic>
          </mc:Fallback>
        </mc:AlternateContent>
      </p:grpSp>
      <p:sp>
        <p:nvSpPr>
          <p:cNvPr id="27" name="ZoneTexte 26">
            <a:extLst>
              <a:ext uri="{FF2B5EF4-FFF2-40B4-BE49-F238E27FC236}">
                <a16:creationId xmlns:a16="http://schemas.microsoft.com/office/drawing/2014/main" id="{D65E56AE-B79D-3D77-6C54-24F5CE9B8096}"/>
              </a:ext>
            </a:extLst>
          </p:cNvPr>
          <p:cNvSpPr txBox="1"/>
          <p:nvPr/>
        </p:nvSpPr>
        <p:spPr>
          <a:xfrm>
            <a:off x="4774301" y="254925"/>
            <a:ext cx="1376402" cy="369332"/>
          </a:xfrm>
          <a:prstGeom prst="rect">
            <a:avLst/>
          </a:prstGeom>
          <a:noFill/>
        </p:spPr>
        <p:txBody>
          <a:bodyPr wrap="none" rtlCol="0">
            <a:spAutoFit/>
          </a:bodyPr>
          <a:lstStyle/>
          <a:p>
            <a:r>
              <a:rPr lang="fr-FR" b="1" dirty="0"/>
              <a:t>Le catalogue</a:t>
            </a:r>
          </a:p>
        </p:txBody>
      </p:sp>
      <p:sp>
        <p:nvSpPr>
          <p:cNvPr id="28" name="ZoneTexte 27">
            <a:extLst>
              <a:ext uri="{FF2B5EF4-FFF2-40B4-BE49-F238E27FC236}">
                <a16:creationId xmlns:a16="http://schemas.microsoft.com/office/drawing/2014/main" id="{DEBD0262-B7D2-44EB-F206-372534BE864B}"/>
              </a:ext>
            </a:extLst>
          </p:cNvPr>
          <p:cNvSpPr txBox="1"/>
          <p:nvPr/>
        </p:nvSpPr>
        <p:spPr>
          <a:xfrm>
            <a:off x="137156" y="6246359"/>
            <a:ext cx="2969012" cy="312650"/>
          </a:xfrm>
          <a:prstGeom prst="rect">
            <a:avLst/>
          </a:prstGeom>
          <a:noFill/>
        </p:spPr>
        <p:txBody>
          <a:bodyPr wrap="square">
            <a:spAutoFit/>
          </a:bodyPr>
          <a:lstStyle/>
          <a:p>
            <a:pPr>
              <a:lnSpc>
                <a:spcPct val="107000"/>
              </a:lnSpc>
              <a:buNone/>
            </a:pPr>
            <a:r>
              <a:rPr lang="fr-FR" sz="1400" b="1" kern="100" dirty="0">
                <a:effectLst/>
                <a:latin typeface="Calibri" panose="020F0502020204030204" pitchFamily="34" charset="0"/>
                <a:ea typeface="Calibri" panose="020F0502020204030204" pitchFamily="34" charset="0"/>
                <a:cs typeface="Times New Roman" panose="02020603050405020304" pitchFamily="18" charset="0"/>
              </a:rPr>
              <a:t>1971-1984   PF Peintures de Jeunesse</a:t>
            </a:r>
          </a:p>
        </p:txBody>
      </p:sp>
    </p:spTree>
    <p:extLst>
      <p:ext uri="{BB962C8B-B14F-4D97-AF65-F5344CB8AC3E}">
        <p14:creationId xmlns:p14="http://schemas.microsoft.com/office/powerpoint/2010/main" val="1623771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9202A4AD-3930-65FF-A591-7453AAED01BF}"/>
              </a:ext>
            </a:extLst>
          </p:cNvPr>
          <p:cNvSpPr>
            <a:spLocks noGrp="1"/>
          </p:cNvSpPr>
          <p:nvPr>
            <p:ph type="sldNum" sz="quarter" idx="12"/>
          </p:nvPr>
        </p:nvSpPr>
        <p:spPr/>
        <p:txBody>
          <a:bodyPr/>
          <a:lstStyle/>
          <a:p>
            <a:fld id="{51215303-3307-4391-9767-367D18CFAACC}" type="slidenum">
              <a:rPr lang="fr-FR" smtClean="0"/>
              <a:t>4</a:t>
            </a:fld>
            <a:endParaRPr lang="fr-FR"/>
          </a:p>
        </p:txBody>
      </p:sp>
      <p:pic>
        <p:nvPicPr>
          <p:cNvPr id="9" name="Image 8">
            <a:extLst>
              <a:ext uri="{FF2B5EF4-FFF2-40B4-BE49-F238E27FC236}">
                <a16:creationId xmlns:a16="http://schemas.microsoft.com/office/drawing/2014/main" id="{34FF3CFC-9186-0877-D8D9-59AD18E87E7C}"/>
              </a:ext>
            </a:extLst>
          </p:cNvPr>
          <p:cNvPicPr>
            <a:picLocks noChangeAspect="1"/>
          </p:cNvPicPr>
          <p:nvPr/>
        </p:nvPicPr>
        <p:blipFill>
          <a:blip r:embed="rId2">
            <a:extLst>
              <a:ext uri="{28A0092B-C50C-407E-A947-70E740481C1C}">
                <a14:useLocalDpi xmlns:a14="http://schemas.microsoft.com/office/drawing/2010/main" val="0"/>
              </a:ext>
            </a:extLst>
          </a:blip>
          <a:srcRect l="5440" t="2336" r="4762" b="1901"/>
          <a:stretch>
            <a:fillRect/>
          </a:stretch>
        </p:blipFill>
        <p:spPr>
          <a:xfrm>
            <a:off x="779796" y="1337600"/>
            <a:ext cx="2131388" cy="3030641"/>
          </a:xfrm>
          <a:prstGeom prst="rect">
            <a:avLst/>
          </a:prstGeom>
        </p:spPr>
      </p:pic>
      <p:pic>
        <p:nvPicPr>
          <p:cNvPr id="11" name="Image 10">
            <a:extLst>
              <a:ext uri="{FF2B5EF4-FFF2-40B4-BE49-F238E27FC236}">
                <a16:creationId xmlns:a16="http://schemas.microsoft.com/office/drawing/2014/main" id="{41C5211A-BB75-0B31-3A16-7D853C36BD00}"/>
              </a:ext>
            </a:extLst>
          </p:cNvPr>
          <p:cNvPicPr>
            <a:picLocks noChangeAspect="1"/>
          </p:cNvPicPr>
          <p:nvPr/>
        </p:nvPicPr>
        <p:blipFill>
          <a:blip r:embed="rId3">
            <a:extLst>
              <a:ext uri="{28A0092B-C50C-407E-A947-70E740481C1C}">
                <a14:useLocalDpi xmlns:a14="http://schemas.microsoft.com/office/drawing/2010/main" val="0"/>
              </a:ext>
            </a:extLst>
          </a:blip>
          <a:srcRect l="6174" t="4060" r="6338" b="2541"/>
          <a:stretch>
            <a:fillRect/>
          </a:stretch>
        </p:blipFill>
        <p:spPr>
          <a:xfrm>
            <a:off x="3777768" y="1334372"/>
            <a:ext cx="2131389" cy="3033869"/>
          </a:xfrm>
          <a:prstGeom prst="rect">
            <a:avLst/>
          </a:prstGeom>
        </p:spPr>
      </p:pic>
      <p:pic>
        <p:nvPicPr>
          <p:cNvPr id="13" name="Image 12">
            <a:extLst>
              <a:ext uri="{FF2B5EF4-FFF2-40B4-BE49-F238E27FC236}">
                <a16:creationId xmlns:a16="http://schemas.microsoft.com/office/drawing/2014/main" id="{D8BFE6CA-72F4-4A86-28C6-610005D7AECF}"/>
              </a:ext>
            </a:extLst>
          </p:cNvPr>
          <p:cNvPicPr>
            <a:picLocks noChangeAspect="1"/>
          </p:cNvPicPr>
          <p:nvPr/>
        </p:nvPicPr>
        <p:blipFill>
          <a:blip r:embed="rId4">
            <a:extLst>
              <a:ext uri="{28A0092B-C50C-407E-A947-70E740481C1C}">
                <a14:useLocalDpi xmlns:a14="http://schemas.microsoft.com/office/drawing/2010/main" val="0"/>
              </a:ext>
            </a:extLst>
          </a:blip>
          <a:srcRect l="3519" t="2778" r="8244" b="3758"/>
          <a:stretch>
            <a:fillRect/>
          </a:stretch>
        </p:blipFill>
        <p:spPr>
          <a:xfrm>
            <a:off x="684755" y="6294161"/>
            <a:ext cx="2185379" cy="3086423"/>
          </a:xfrm>
          <a:prstGeom prst="rect">
            <a:avLst/>
          </a:prstGeom>
        </p:spPr>
      </p:pic>
      <p:pic>
        <p:nvPicPr>
          <p:cNvPr id="15" name="Image 14">
            <a:extLst>
              <a:ext uri="{FF2B5EF4-FFF2-40B4-BE49-F238E27FC236}">
                <a16:creationId xmlns:a16="http://schemas.microsoft.com/office/drawing/2014/main" id="{94A1F9D1-27C1-DE29-7698-A2F8FCF24B34}"/>
              </a:ext>
            </a:extLst>
          </p:cNvPr>
          <p:cNvPicPr>
            <a:picLocks noChangeAspect="1"/>
          </p:cNvPicPr>
          <p:nvPr/>
        </p:nvPicPr>
        <p:blipFill>
          <a:blip r:embed="rId5">
            <a:extLst>
              <a:ext uri="{28A0092B-C50C-407E-A947-70E740481C1C}">
                <a14:useLocalDpi xmlns:a14="http://schemas.microsoft.com/office/drawing/2010/main" val="0"/>
              </a:ext>
            </a:extLst>
          </a:blip>
          <a:srcRect l="3520" t="2424" r="6875"/>
          <a:stretch>
            <a:fillRect/>
          </a:stretch>
        </p:blipFill>
        <p:spPr>
          <a:xfrm>
            <a:off x="3694609" y="6294161"/>
            <a:ext cx="2125725" cy="3086423"/>
          </a:xfrm>
          <a:prstGeom prst="rect">
            <a:avLst/>
          </a:prstGeom>
        </p:spPr>
      </p:pic>
      <p:grpSp>
        <p:nvGrpSpPr>
          <p:cNvPr id="16" name="Groupe 15">
            <a:extLst>
              <a:ext uri="{FF2B5EF4-FFF2-40B4-BE49-F238E27FC236}">
                <a16:creationId xmlns:a16="http://schemas.microsoft.com/office/drawing/2014/main" id="{D327965F-B7B1-023B-3BDC-8D40CBA2504B}"/>
              </a:ext>
            </a:extLst>
          </p:cNvPr>
          <p:cNvGrpSpPr/>
          <p:nvPr/>
        </p:nvGrpSpPr>
        <p:grpSpPr>
          <a:xfrm>
            <a:off x="204066" y="206753"/>
            <a:ext cx="2835192" cy="605064"/>
            <a:chOff x="3528606" y="1209272"/>
            <a:chExt cx="2835192" cy="605064"/>
          </a:xfrm>
        </p:grpSpPr>
        <p:pic>
          <p:nvPicPr>
            <p:cNvPr id="17" name="Image 16">
              <a:extLst>
                <a:ext uri="{FF2B5EF4-FFF2-40B4-BE49-F238E27FC236}">
                  <a16:creationId xmlns:a16="http://schemas.microsoft.com/office/drawing/2014/main" id="{33CE95B2-B911-3C34-D4F4-2448C0E02824}"/>
                </a:ext>
              </a:extLst>
            </p:cNvPr>
            <p:cNvPicPr>
              <a:picLocks noChangeAspect="1"/>
            </p:cNvPicPr>
            <p:nvPr/>
          </p:nvPicPr>
          <p:blipFill>
            <a:blip r:embed="rId6">
              <a:extLst>
                <a:ext uri="{28A0092B-C50C-407E-A947-70E740481C1C}">
                  <a14:useLocalDpi xmlns:a14="http://schemas.microsoft.com/office/drawing/2010/main" val="0"/>
                </a:ext>
              </a:extLst>
            </a:blip>
            <a:srcRect t="49355" b="37082"/>
            <a:stretch>
              <a:fillRect/>
            </a:stretch>
          </p:blipFill>
          <p:spPr>
            <a:xfrm>
              <a:off x="3528606" y="1209272"/>
              <a:ext cx="2835192" cy="480768"/>
            </a:xfrm>
            <a:prstGeom prst="rect">
              <a:avLst/>
            </a:prstGeom>
          </p:spPr>
        </p:pic>
        <mc:AlternateContent xmlns:mc="http://schemas.openxmlformats.org/markup-compatibility/2006">
          <mc:Choice xmlns:p14="http://schemas.microsoft.com/office/powerpoint/2010/main" Requires="p14">
            <p:contentPart p14:bwMode="auto" r:id="rId7">
              <p14:nvContentPartPr>
                <p14:cNvPr id="18" name="Encre 17">
                  <a:extLst>
                    <a:ext uri="{FF2B5EF4-FFF2-40B4-BE49-F238E27FC236}">
                      <a16:creationId xmlns:a16="http://schemas.microsoft.com/office/drawing/2014/main" id="{CDED8126-F332-898E-F945-F62701526D7F}"/>
                    </a:ext>
                  </a:extLst>
                </p14:cNvPr>
                <p14:cNvContentPartPr/>
                <p14:nvPr/>
              </p14:nvContentPartPr>
              <p14:xfrm>
                <a:off x="3929736" y="1500236"/>
                <a:ext cx="838440" cy="70200"/>
              </p14:xfrm>
            </p:contentPart>
          </mc:Choice>
          <mc:Fallback>
            <p:pic>
              <p:nvPicPr>
                <p:cNvPr id="18" name="Encre 17">
                  <a:extLst>
                    <a:ext uri="{FF2B5EF4-FFF2-40B4-BE49-F238E27FC236}">
                      <a16:creationId xmlns:a16="http://schemas.microsoft.com/office/drawing/2014/main" id="{CDED8126-F332-898E-F945-F62701526D7F}"/>
                    </a:ext>
                  </a:extLst>
                </p:cNvPr>
                <p:cNvPicPr/>
                <p:nvPr/>
              </p:nvPicPr>
              <p:blipFill>
                <a:blip r:embed="rId8"/>
                <a:stretch>
                  <a:fillRect/>
                </a:stretch>
              </p:blipFill>
              <p:spPr>
                <a:xfrm>
                  <a:off x="3921096" y="1491596"/>
                  <a:ext cx="856080" cy="878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9" name="Encre 18">
                  <a:extLst>
                    <a:ext uri="{FF2B5EF4-FFF2-40B4-BE49-F238E27FC236}">
                      <a16:creationId xmlns:a16="http://schemas.microsoft.com/office/drawing/2014/main" id="{4B8BA509-DE9D-F44E-9EDE-766FFE80CE2D}"/>
                    </a:ext>
                  </a:extLst>
                </p14:cNvPr>
                <p14:cNvContentPartPr/>
                <p14:nvPr/>
              </p14:nvContentPartPr>
              <p14:xfrm>
                <a:off x="3914256" y="1647826"/>
                <a:ext cx="190080" cy="149400"/>
              </p14:xfrm>
            </p:contentPart>
          </mc:Choice>
          <mc:Fallback>
            <p:pic>
              <p:nvPicPr>
                <p:cNvPr id="19" name="Encre 18">
                  <a:extLst>
                    <a:ext uri="{FF2B5EF4-FFF2-40B4-BE49-F238E27FC236}">
                      <a16:creationId xmlns:a16="http://schemas.microsoft.com/office/drawing/2014/main" id="{4B8BA509-DE9D-F44E-9EDE-766FFE80CE2D}"/>
                    </a:ext>
                  </a:extLst>
                </p:cNvPr>
                <p:cNvPicPr/>
                <p:nvPr/>
              </p:nvPicPr>
              <p:blipFill>
                <a:blip r:embed="rId10"/>
                <a:stretch>
                  <a:fillRect/>
                </a:stretch>
              </p:blipFill>
              <p:spPr>
                <a:xfrm>
                  <a:off x="3905256" y="1639186"/>
                  <a:ext cx="20772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0" name="Encre 19">
                  <a:extLst>
                    <a:ext uri="{FF2B5EF4-FFF2-40B4-BE49-F238E27FC236}">
                      <a16:creationId xmlns:a16="http://schemas.microsoft.com/office/drawing/2014/main" id="{0F6123A4-D680-FFD8-7B9C-EFF673DB2AE7}"/>
                    </a:ext>
                  </a:extLst>
                </p14:cNvPr>
                <p14:cNvContentPartPr/>
                <p14:nvPr/>
              </p14:nvContentPartPr>
              <p14:xfrm>
                <a:off x="4009296" y="1626776"/>
                <a:ext cx="772920" cy="187560"/>
              </p14:xfrm>
            </p:contentPart>
          </mc:Choice>
          <mc:Fallback>
            <p:pic>
              <p:nvPicPr>
                <p:cNvPr id="20" name="Encre 19">
                  <a:extLst>
                    <a:ext uri="{FF2B5EF4-FFF2-40B4-BE49-F238E27FC236}">
                      <a16:creationId xmlns:a16="http://schemas.microsoft.com/office/drawing/2014/main" id="{0F6123A4-D680-FFD8-7B9C-EFF673DB2AE7}"/>
                    </a:ext>
                  </a:extLst>
                </p:cNvPr>
                <p:cNvPicPr/>
                <p:nvPr/>
              </p:nvPicPr>
              <p:blipFill>
                <a:blip r:embed="rId12"/>
                <a:stretch>
                  <a:fillRect/>
                </a:stretch>
              </p:blipFill>
              <p:spPr>
                <a:xfrm>
                  <a:off x="4000656" y="1618136"/>
                  <a:ext cx="790560" cy="205200"/>
                </a:xfrm>
                <a:prstGeom prst="rect">
                  <a:avLst/>
                </a:prstGeom>
              </p:spPr>
            </p:pic>
          </mc:Fallback>
        </mc:AlternateContent>
      </p:grpSp>
      <p:sp>
        <p:nvSpPr>
          <p:cNvPr id="21" name="ZoneTexte 20">
            <a:extLst>
              <a:ext uri="{FF2B5EF4-FFF2-40B4-BE49-F238E27FC236}">
                <a16:creationId xmlns:a16="http://schemas.microsoft.com/office/drawing/2014/main" id="{FAFD0E54-DF77-0B4C-8367-278477057704}"/>
              </a:ext>
            </a:extLst>
          </p:cNvPr>
          <p:cNvSpPr txBox="1"/>
          <p:nvPr/>
        </p:nvSpPr>
        <p:spPr>
          <a:xfrm>
            <a:off x="103132" y="956587"/>
            <a:ext cx="6484924" cy="296876"/>
          </a:xfrm>
          <a:prstGeom prst="rect">
            <a:avLst/>
          </a:prstGeom>
          <a:noFill/>
        </p:spPr>
        <p:txBody>
          <a:bodyPr wrap="square">
            <a:spAutoFit/>
          </a:bodyPr>
          <a:lstStyle/>
          <a:p>
            <a:pPr algn="just">
              <a:lnSpc>
                <a:spcPct val="107000"/>
              </a:lnSpc>
              <a:buNone/>
            </a:pPr>
            <a:r>
              <a:rPr lang="fr-FR" sz="1300" b="1" kern="100" dirty="0">
                <a:effectLst/>
                <a:latin typeface="Calibri" panose="020F0502020204030204" pitchFamily="34" charset="0"/>
                <a:ea typeface="Calibri" panose="020F0502020204030204" pitchFamily="34" charset="0"/>
                <a:cs typeface="Times New Roman" panose="02020603050405020304" pitchFamily="18" charset="0"/>
              </a:rPr>
              <a:t>1978  4 affiches A3 imprimés sur papier de couleur </a:t>
            </a:r>
          </a:p>
        </p:txBody>
      </p:sp>
      <p:sp>
        <p:nvSpPr>
          <p:cNvPr id="22" name="ZoneTexte 21">
            <a:extLst>
              <a:ext uri="{FF2B5EF4-FFF2-40B4-BE49-F238E27FC236}">
                <a16:creationId xmlns:a16="http://schemas.microsoft.com/office/drawing/2014/main" id="{14144DD3-A635-D663-614F-B3C1C3DBA7C2}"/>
              </a:ext>
            </a:extLst>
          </p:cNvPr>
          <p:cNvSpPr txBox="1"/>
          <p:nvPr/>
        </p:nvSpPr>
        <p:spPr>
          <a:xfrm>
            <a:off x="204066" y="4405532"/>
            <a:ext cx="2909360" cy="1795107"/>
          </a:xfrm>
          <a:prstGeom prst="rect">
            <a:avLst/>
          </a:prstGeom>
          <a:noFill/>
        </p:spPr>
        <p:txBody>
          <a:bodyPr wrap="square">
            <a:spAutoFit/>
          </a:bodyPr>
          <a:lstStyle/>
          <a:p>
            <a:pPr algn="just">
              <a:lnSpc>
                <a:spcPct val="107000"/>
              </a:lnSpc>
              <a:buNone/>
            </a:pPr>
            <a:r>
              <a:rPr lang="fr-FR" sz="1300" kern="100" dirty="0">
                <a:effectLst/>
                <a:latin typeface="Calibri" panose="020F0502020204030204" pitchFamily="34" charset="0"/>
                <a:ea typeface="Calibri" panose="020F0502020204030204" pitchFamily="34" charset="0"/>
                <a:cs typeface="Times New Roman" panose="02020603050405020304" pitchFamily="18" charset="0"/>
              </a:rPr>
              <a:t>Ces affiches réalisées à partir de dessins originaux de PF à l’encre de chine étaient destinées à promouvoir les soirées publiques  « dites Boum » à Paris rue Saint-Jacques au rez-de-chaussée  de la Maison de Mines et pour lesquelles nous diffusions force rock, slow  et autre disco.  </a:t>
            </a:r>
          </a:p>
        </p:txBody>
      </p:sp>
      <p:sp>
        <p:nvSpPr>
          <p:cNvPr id="23" name="ZoneTexte 22">
            <a:extLst>
              <a:ext uri="{FF2B5EF4-FFF2-40B4-BE49-F238E27FC236}">
                <a16:creationId xmlns:a16="http://schemas.microsoft.com/office/drawing/2014/main" id="{7B516F7E-15C4-FF6B-CBFE-9FB9ABBBBAD4}"/>
              </a:ext>
            </a:extLst>
          </p:cNvPr>
          <p:cNvSpPr txBox="1"/>
          <p:nvPr/>
        </p:nvSpPr>
        <p:spPr>
          <a:xfrm>
            <a:off x="3285410" y="4405532"/>
            <a:ext cx="3142271" cy="2087816"/>
          </a:xfrm>
          <a:prstGeom prst="rect">
            <a:avLst/>
          </a:prstGeom>
          <a:noFill/>
        </p:spPr>
        <p:txBody>
          <a:bodyPr wrap="square">
            <a:spAutoFit/>
          </a:bodyPr>
          <a:lstStyle/>
          <a:p>
            <a:pPr algn="just">
              <a:lnSpc>
                <a:spcPct val="107000"/>
              </a:lnSpc>
              <a:buNone/>
            </a:pPr>
            <a:r>
              <a:rPr lang="fr-FR" sz="1300" kern="100" dirty="0">
                <a:effectLst/>
                <a:latin typeface="Calibri" panose="020F0502020204030204" pitchFamily="34" charset="0"/>
                <a:ea typeface="Calibri" panose="020F0502020204030204" pitchFamily="34" charset="0"/>
                <a:cs typeface="Times New Roman" panose="02020603050405020304" pitchFamily="18" charset="0"/>
              </a:rPr>
              <a:t>Les cartouches des affiches sont très précisément inspirées du lettrage de « Métal Hurlant » , les dessins eux -mêmes sont sous influence directe des dessinateurs que </a:t>
            </a:r>
            <a:r>
              <a:rPr lang="fr-FR" sz="1300" kern="100" dirty="0">
                <a:latin typeface="Calibri" panose="020F0502020204030204" pitchFamily="34" charset="0"/>
                <a:ea typeface="Calibri" panose="020F0502020204030204" pitchFamily="34" charset="0"/>
                <a:cs typeface="Times New Roman" panose="02020603050405020304" pitchFamily="18" charset="0"/>
              </a:rPr>
              <a:t>PF </a:t>
            </a:r>
            <a:r>
              <a:rPr lang="fr-FR" sz="1300" kern="100" dirty="0">
                <a:effectLst/>
                <a:latin typeface="Calibri" panose="020F0502020204030204" pitchFamily="34" charset="0"/>
                <a:ea typeface="Calibri" panose="020F0502020204030204" pitchFamily="34" charset="0"/>
                <a:cs typeface="Times New Roman" panose="02020603050405020304" pitchFamily="18" charset="0"/>
              </a:rPr>
              <a:t>admirait : Philippe Druillet, Jean Giraud alias Moebius, et le jeune prodige Serge Clerc dont </a:t>
            </a:r>
            <a:r>
              <a:rPr lang="fr-FR" sz="1300" kern="100" dirty="0">
                <a:latin typeface="Calibri" panose="020F0502020204030204" pitchFamily="34" charset="0"/>
                <a:ea typeface="Calibri" panose="020F0502020204030204" pitchFamily="34" charset="0"/>
                <a:cs typeface="Times New Roman" panose="02020603050405020304" pitchFamily="18" charset="0"/>
              </a:rPr>
              <a:t>PF </a:t>
            </a:r>
            <a:r>
              <a:rPr lang="fr-FR" sz="1300" kern="100" dirty="0">
                <a:effectLst/>
                <a:latin typeface="Calibri" panose="020F0502020204030204" pitchFamily="34" charset="0"/>
                <a:ea typeface="Calibri" panose="020F0502020204030204" pitchFamily="34" charset="0"/>
                <a:cs typeface="Times New Roman" panose="02020603050405020304" pitchFamily="18" charset="0"/>
              </a:rPr>
              <a:t>était fan avec son style ligne claire destroy.</a:t>
            </a:r>
          </a:p>
          <a:p>
            <a:pPr algn="just">
              <a:lnSpc>
                <a:spcPct val="107000"/>
              </a:lnSpc>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4" name="ZoneTexte 23">
            <a:extLst>
              <a:ext uri="{FF2B5EF4-FFF2-40B4-BE49-F238E27FC236}">
                <a16:creationId xmlns:a16="http://schemas.microsoft.com/office/drawing/2014/main" id="{57909727-5C0C-7AA5-AD33-3A7BD3F6576C}"/>
              </a:ext>
            </a:extLst>
          </p:cNvPr>
          <p:cNvSpPr txBox="1"/>
          <p:nvPr/>
        </p:nvSpPr>
        <p:spPr>
          <a:xfrm>
            <a:off x="4774301" y="254925"/>
            <a:ext cx="1376402" cy="369332"/>
          </a:xfrm>
          <a:prstGeom prst="rect">
            <a:avLst/>
          </a:prstGeom>
          <a:noFill/>
        </p:spPr>
        <p:txBody>
          <a:bodyPr wrap="none" rtlCol="0">
            <a:spAutoFit/>
          </a:bodyPr>
          <a:lstStyle/>
          <a:p>
            <a:r>
              <a:rPr lang="fr-FR" b="1" dirty="0"/>
              <a:t>Le catalogue</a:t>
            </a:r>
          </a:p>
        </p:txBody>
      </p:sp>
    </p:spTree>
    <p:extLst>
      <p:ext uri="{BB962C8B-B14F-4D97-AF65-F5344CB8AC3E}">
        <p14:creationId xmlns:p14="http://schemas.microsoft.com/office/powerpoint/2010/main" val="939005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1AFA37C2-6148-15F2-4C1E-6B35BE2C6D3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393" r="3885" b="4862"/>
          <a:stretch>
            <a:fillRect/>
          </a:stretch>
        </p:blipFill>
        <p:spPr>
          <a:xfrm>
            <a:off x="380394" y="940703"/>
            <a:ext cx="3167407" cy="3181331"/>
          </a:xfrm>
        </p:spPr>
      </p:pic>
      <p:sp>
        <p:nvSpPr>
          <p:cNvPr id="5" name="Espace réservé du numéro de diapositive 4">
            <a:extLst>
              <a:ext uri="{FF2B5EF4-FFF2-40B4-BE49-F238E27FC236}">
                <a16:creationId xmlns:a16="http://schemas.microsoft.com/office/drawing/2014/main" id="{A2A10DDA-805E-6012-8C7B-2866DBE2319E}"/>
              </a:ext>
            </a:extLst>
          </p:cNvPr>
          <p:cNvSpPr>
            <a:spLocks noGrp="1"/>
          </p:cNvSpPr>
          <p:nvPr>
            <p:ph type="sldNum" sz="quarter" idx="12"/>
          </p:nvPr>
        </p:nvSpPr>
        <p:spPr/>
        <p:txBody>
          <a:bodyPr/>
          <a:lstStyle/>
          <a:p>
            <a:fld id="{51215303-3307-4391-9767-367D18CFAACC}" type="slidenum">
              <a:rPr lang="fr-FR" smtClean="0"/>
              <a:t>5</a:t>
            </a:fld>
            <a:endParaRPr lang="fr-FR"/>
          </a:p>
        </p:txBody>
      </p:sp>
      <p:sp>
        <p:nvSpPr>
          <p:cNvPr id="8" name="ZoneTexte 7">
            <a:extLst>
              <a:ext uri="{FF2B5EF4-FFF2-40B4-BE49-F238E27FC236}">
                <a16:creationId xmlns:a16="http://schemas.microsoft.com/office/drawing/2014/main" id="{C323B82E-74D8-382F-1FD3-F945A75BC3FF}"/>
              </a:ext>
            </a:extLst>
          </p:cNvPr>
          <p:cNvSpPr txBox="1"/>
          <p:nvPr/>
        </p:nvSpPr>
        <p:spPr>
          <a:xfrm>
            <a:off x="3738173" y="838880"/>
            <a:ext cx="2953073" cy="1261884"/>
          </a:xfrm>
          <a:prstGeom prst="rect">
            <a:avLst/>
          </a:prstGeom>
          <a:noFill/>
        </p:spPr>
        <p:txBody>
          <a:bodyPr wrap="square" rtlCol="0">
            <a:spAutoFit/>
          </a:bodyPr>
          <a:lstStyle/>
          <a:p>
            <a:r>
              <a:rPr lang="fr-FR" sz="1600" b="1" dirty="0"/>
              <a:t>1978 L’affiche du Ciné-Club des Elèves de l’Ecole des Ponts &amp; Chaussées</a:t>
            </a:r>
            <a:r>
              <a:rPr lang="fr-FR" sz="1600" u="sng" dirty="0"/>
              <a:t> </a:t>
            </a:r>
          </a:p>
          <a:p>
            <a:r>
              <a:rPr lang="fr-FR" sz="1400" dirty="0"/>
              <a:t>Encre de chine plume sur papier 50 x 50</a:t>
            </a:r>
          </a:p>
        </p:txBody>
      </p:sp>
      <p:sp>
        <p:nvSpPr>
          <p:cNvPr id="9" name="ZoneTexte 8">
            <a:extLst>
              <a:ext uri="{FF2B5EF4-FFF2-40B4-BE49-F238E27FC236}">
                <a16:creationId xmlns:a16="http://schemas.microsoft.com/office/drawing/2014/main" id="{EE4628AC-7715-06D9-BCC2-0622397206C5}"/>
              </a:ext>
            </a:extLst>
          </p:cNvPr>
          <p:cNvSpPr txBox="1"/>
          <p:nvPr/>
        </p:nvSpPr>
        <p:spPr>
          <a:xfrm>
            <a:off x="3738173" y="2100764"/>
            <a:ext cx="2953073" cy="2092881"/>
          </a:xfrm>
          <a:prstGeom prst="rect">
            <a:avLst/>
          </a:prstGeom>
          <a:noFill/>
        </p:spPr>
        <p:txBody>
          <a:bodyPr wrap="square" rtlCol="0">
            <a:spAutoFit/>
          </a:bodyPr>
          <a:lstStyle/>
          <a:p>
            <a:r>
              <a:rPr lang="fr-FR" sz="1300" dirty="0"/>
              <a:t>L’idée était de réutiliser l’affiche tirée en début d’année et d’ajouter au feutre les détails des  séances à venir.</a:t>
            </a:r>
          </a:p>
          <a:p>
            <a:endParaRPr lang="fr-FR" sz="1300" dirty="0"/>
          </a:p>
          <a:p>
            <a:r>
              <a:rPr lang="fr-FR" sz="1300" dirty="0"/>
              <a:t>Très </a:t>
            </a:r>
            <a:r>
              <a:rPr lang="fr-FR" sz="1300" dirty="0" err="1"/>
              <a:t>Druillesque</a:t>
            </a:r>
            <a:r>
              <a:rPr lang="fr-FR" sz="1300" dirty="0"/>
              <a:t> dans le style, mais on note aussi dans l’attitude des protagonistes quelque chose qui se rapproche de la fresque de la pochette du LP  « </a:t>
            </a:r>
            <a:r>
              <a:rPr lang="fr-FR" sz="1300" dirty="0" err="1"/>
              <a:t>It’s</a:t>
            </a:r>
            <a:r>
              <a:rPr lang="fr-FR" sz="1300" dirty="0"/>
              <a:t> </a:t>
            </a:r>
            <a:r>
              <a:rPr lang="fr-FR" sz="1300" dirty="0" err="1"/>
              <a:t>only</a:t>
            </a:r>
            <a:r>
              <a:rPr lang="fr-FR" sz="1300" dirty="0"/>
              <a:t> Rock &amp;  Roll » des Rolling Stones.</a:t>
            </a:r>
          </a:p>
        </p:txBody>
      </p:sp>
      <p:sp>
        <p:nvSpPr>
          <p:cNvPr id="10" name="ZoneTexte 9">
            <a:extLst>
              <a:ext uri="{FF2B5EF4-FFF2-40B4-BE49-F238E27FC236}">
                <a16:creationId xmlns:a16="http://schemas.microsoft.com/office/drawing/2014/main" id="{4A705C91-9AFB-5110-3FB7-EFF35740DEF5}"/>
              </a:ext>
            </a:extLst>
          </p:cNvPr>
          <p:cNvSpPr txBox="1"/>
          <p:nvPr/>
        </p:nvSpPr>
        <p:spPr>
          <a:xfrm>
            <a:off x="310735" y="4581515"/>
            <a:ext cx="6070573" cy="369332"/>
          </a:xfrm>
          <a:prstGeom prst="rect">
            <a:avLst/>
          </a:prstGeom>
          <a:noFill/>
        </p:spPr>
        <p:txBody>
          <a:bodyPr wrap="none" rtlCol="0">
            <a:spAutoFit/>
          </a:bodyPr>
          <a:lstStyle/>
          <a:p>
            <a:r>
              <a:rPr lang="fr-FR" b="1" dirty="0"/>
              <a:t>Quelques reliques de pop-culture : le petit musée du jeune PF</a:t>
            </a:r>
          </a:p>
        </p:txBody>
      </p:sp>
      <p:pic>
        <p:nvPicPr>
          <p:cNvPr id="16" name="Image 15">
            <a:extLst>
              <a:ext uri="{FF2B5EF4-FFF2-40B4-BE49-F238E27FC236}">
                <a16:creationId xmlns:a16="http://schemas.microsoft.com/office/drawing/2014/main" id="{631AD32D-A36C-F32F-60C0-9F8FE731429E}"/>
              </a:ext>
            </a:extLst>
          </p:cNvPr>
          <p:cNvPicPr>
            <a:picLocks noChangeAspect="1"/>
          </p:cNvPicPr>
          <p:nvPr/>
        </p:nvPicPr>
        <p:blipFill>
          <a:blip r:embed="rId3">
            <a:extLst>
              <a:ext uri="{28A0092B-C50C-407E-A947-70E740481C1C}">
                <a14:useLocalDpi xmlns:a14="http://schemas.microsoft.com/office/drawing/2010/main" val="0"/>
              </a:ext>
            </a:extLst>
          </a:blip>
          <a:srcRect l="4220" t="4307" r="5383" b="3058"/>
          <a:stretch>
            <a:fillRect/>
          </a:stretch>
        </p:blipFill>
        <p:spPr>
          <a:xfrm>
            <a:off x="695282" y="5213498"/>
            <a:ext cx="2162840" cy="2955167"/>
          </a:xfrm>
          <a:prstGeom prst="rect">
            <a:avLst/>
          </a:prstGeom>
        </p:spPr>
      </p:pic>
      <p:pic>
        <p:nvPicPr>
          <p:cNvPr id="18" name="Image 17">
            <a:extLst>
              <a:ext uri="{FF2B5EF4-FFF2-40B4-BE49-F238E27FC236}">
                <a16:creationId xmlns:a16="http://schemas.microsoft.com/office/drawing/2014/main" id="{FBAB2A23-3BD6-BA6B-A126-23FA36EB35C1}"/>
              </a:ext>
            </a:extLst>
          </p:cNvPr>
          <p:cNvPicPr>
            <a:picLocks noChangeAspect="1"/>
          </p:cNvPicPr>
          <p:nvPr/>
        </p:nvPicPr>
        <p:blipFill>
          <a:blip r:embed="rId4">
            <a:extLst>
              <a:ext uri="{28A0092B-C50C-407E-A947-70E740481C1C}">
                <a14:useLocalDpi xmlns:a14="http://schemas.microsoft.com/office/drawing/2010/main" val="0"/>
              </a:ext>
            </a:extLst>
          </a:blip>
          <a:srcRect l="2170" t="2422" r="1188" b="2074"/>
          <a:stretch>
            <a:fillRect/>
          </a:stretch>
        </p:blipFill>
        <p:spPr>
          <a:xfrm>
            <a:off x="3738173" y="5188594"/>
            <a:ext cx="2304320" cy="3036281"/>
          </a:xfrm>
          <a:prstGeom prst="rect">
            <a:avLst/>
          </a:prstGeom>
        </p:spPr>
      </p:pic>
      <p:sp>
        <p:nvSpPr>
          <p:cNvPr id="19" name="ZoneTexte 18">
            <a:extLst>
              <a:ext uri="{FF2B5EF4-FFF2-40B4-BE49-F238E27FC236}">
                <a16:creationId xmlns:a16="http://schemas.microsoft.com/office/drawing/2014/main" id="{C570CE87-9000-CADF-3F74-17F12FB10A11}"/>
              </a:ext>
            </a:extLst>
          </p:cNvPr>
          <p:cNvSpPr txBox="1"/>
          <p:nvPr/>
        </p:nvSpPr>
        <p:spPr>
          <a:xfrm>
            <a:off x="434477" y="8315676"/>
            <a:ext cx="2604781" cy="892552"/>
          </a:xfrm>
          <a:prstGeom prst="rect">
            <a:avLst/>
          </a:prstGeom>
          <a:noFill/>
        </p:spPr>
        <p:txBody>
          <a:bodyPr wrap="square" rtlCol="0">
            <a:spAutoFit/>
          </a:bodyPr>
          <a:lstStyle/>
          <a:p>
            <a:pPr lvl="0"/>
            <a:r>
              <a:rPr lang="fr-FR" sz="1300" b="1" dirty="0"/>
              <a:t>Les 6  voyages de </a:t>
            </a:r>
            <a:r>
              <a:rPr lang="fr-FR" sz="1300" b="1" dirty="0" err="1"/>
              <a:t>Lone</a:t>
            </a:r>
            <a:r>
              <a:rPr lang="fr-FR" sz="1300" b="1" dirty="0"/>
              <a:t> Sloane </a:t>
            </a:r>
            <a:r>
              <a:rPr lang="fr-FR" sz="1300" dirty="0"/>
              <a:t>– Philippe Druillet</a:t>
            </a:r>
          </a:p>
          <a:p>
            <a:pPr lvl="0"/>
            <a:r>
              <a:rPr lang="fr-FR" sz="1300" dirty="0"/>
              <a:t>Mon exemplaire de 1973 dédicacé par Philippe Druillet en 2014 </a:t>
            </a:r>
          </a:p>
        </p:txBody>
      </p:sp>
      <p:grpSp>
        <p:nvGrpSpPr>
          <p:cNvPr id="20" name="Groupe 19">
            <a:extLst>
              <a:ext uri="{FF2B5EF4-FFF2-40B4-BE49-F238E27FC236}">
                <a16:creationId xmlns:a16="http://schemas.microsoft.com/office/drawing/2014/main" id="{47BE9743-D278-D53F-01A5-10ABC674224A}"/>
              </a:ext>
            </a:extLst>
          </p:cNvPr>
          <p:cNvGrpSpPr/>
          <p:nvPr/>
        </p:nvGrpSpPr>
        <p:grpSpPr>
          <a:xfrm>
            <a:off x="204066" y="206753"/>
            <a:ext cx="2835192" cy="605064"/>
            <a:chOff x="3528606" y="1209272"/>
            <a:chExt cx="2835192" cy="605064"/>
          </a:xfrm>
        </p:grpSpPr>
        <p:pic>
          <p:nvPicPr>
            <p:cNvPr id="21" name="Image 20">
              <a:extLst>
                <a:ext uri="{FF2B5EF4-FFF2-40B4-BE49-F238E27FC236}">
                  <a16:creationId xmlns:a16="http://schemas.microsoft.com/office/drawing/2014/main" id="{83E1495A-4D3D-AEB3-66DB-AEF19DE5B8D3}"/>
                </a:ext>
              </a:extLst>
            </p:cNvPr>
            <p:cNvPicPr>
              <a:picLocks noChangeAspect="1"/>
            </p:cNvPicPr>
            <p:nvPr/>
          </p:nvPicPr>
          <p:blipFill>
            <a:blip r:embed="rId5">
              <a:extLst>
                <a:ext uri="{28A0092B-C50C-407E-A947-70E740481C1C}">
                  <a14:useLocalDpi xmlns:a14="http://schemas.microsoft.com/office/drawing/2010/main" val="0"/>
                </a:ext>
              </a:extLst>
            </a:blip>
            <a:srcRect t="49355" b="37082"/>
            <a:stretch>
              <a:fillRect/>
            </a:stretch>
          </p:blipFill>
          <p:spPr>
            <a:xfrm>
              <a:off x="3528606" y="1209272"/>
              <a:ext cx="2835192" cy="480768"/>
            </a:xfrm>
            <a:prstGeom prst="rect">
              <a:avLst/>
            </a:prstGeom>
          </p:spPr>
        </p:pic>
        <mc:AlternateContent xmlns:mc="http://schemas.openxmlformats.org/markup-compatibility/2006">
          <mc:Choice xmlns:p14="http://schemas.microsoft.com/office/powerpoint/2010/main" Requires="p14">
            <p:contentPart p14:bwMode="auto" r:id="rId6">
              <p14:nvContentPartPr>
                <p14:cNvPr id="22" name="Encre 21">
                  <a:extLst>
                    <a:ext uri="{FF2B5EF4-FFF2-40B4-BE49-F238E27FC236}">
                      <a16:creationId xmlns:a16="http://schemas.microsoft.com/office/drawing/2014/main" id="{721EBB1C-EF29-8BBA-80FA-910183C0FDF5}"/>
                    </a:ext>
                  </a:extLst>
                </p14:cNvPr>
                <p14:cNvContentPartPr/>
                <p14:nvPr/>
              </p14:nvContentPartPr>
              <p14:xfrm>
                <a:off x="3929736" y="1500236"/>
                <a:ext cx="838440" cy="70200"/>
              </p14:xfrm>
            </p:contentPart>
          </mc:Choice>
          <mc:Fallback>
            <p:pic>
              <p:nvPicPr>
                <p:cNvPr id="22" name="Encre 21">
                  <a:extLst>
                    <a:ext uri="{FF2B5EF4-FFF2-40B4-BE49-F238E27FC236}">
                      <a16:creationId xmlns:a16="http://schemas.microsoft.com/office/drawing/2014/main" id="{721EBB1C-EF29-8BBA-80FA-910183C0FDF5}"/>
                    </a:ext>
                  </a:extLst>
                </p:cNvPr>
                <p:cNvPicPr/>
                <p:nvPr/>
              </p:nvPicPr>
              <p:blipFill>
                <a:blip r:embed="rId7"/>
                <a:stretch>
                  <a:fillRect/>
                </a:stretch>
              </p:blipFill>
              <p:spPr>
                <a:xfrm>
                  <a:off x="3921096" y="1491596"/>
                  <a:ext cx="856080" cy="878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3" name="Encre 22">
                  <a:extLst>
                    <a:ext uri="{FF2B5EF4-FFF2-40B4-BE49-F238E27FC236}">
                      <a16:creationId xmlns:a16="http://schemas.microsoft.com/office/drawing/2014/main" id="{C16F16ED-9283-366D-34D2-B3FC02ABBB37}"/>
                    </a:ext>
                  </a:extLst>
                </p14:cNvPr>
                <p14:cNvContentPartPr/>
                <p14:nvPr/>
              </p14:nvContentPartPr>
              <p14:xfrm>
                <a:off x="3914256" y="1647826"/>
                <a:ext cx="190080" cy="149400"/>
              </p14:xfrm>
            </p:contentPart>
          </mc:Choice>
          <mc:Fallback>
            <p:pic>
              <p:nvPicPr>
                <p:cNvPr id="23" name="Encre 22">
                  <a:extLst>
                    <a:ext uri="{FF2B5EF4-FFF2-40B4-BE49-F238E27FC236}">
                      <a16:creationId xmlns:a16="http://schemas.microsoft.com/office/drawing/2014/main" id="{C16F16ED-9283-366D-34D2-B3FC02ABBB37}"/>
                    </a:ext>
                  </a:extLst>
                </p:cNvPr>
                <p:cNvPicPr/>
                <p:nvPr/>
              </p:nvPicPr>
              <p:blipFill>
                <a:blip r:embed="rId9"/>
                <a:stretch>
                  <a:fillRect/>
                </a:stretch>
              </p:blipFill>
              <p:spPr>
                <a:xfrm>
                  <a:off x="3905256" y="1639186"/>
                  <a:ext cx="20772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4" name="Encre 23">
                  <a:extLst>
                    <a:ext uri="{FF2B5EF4-FFF2-40B4-BE49-F238E27FC236}">
                      <a16:creationId xmlns:a16="http://schemas.microsoft.com/office/drawing/2014/main" id="{89A4FF29-8989-84B6-EC71-A5DB80A8CEA0}"/>
                    </a:ext>
                  </a:extLst>
                </p14:cNvPr>
                <p14:cNvContentPartPr/>
                <p14:nvPr/>
              </p14:nvContentPartPr>
              <p14:xfrm>
                <a:off x="4009296" y="1626776"/>
                <a:ext cx="772920" cy="187560"/>
              </p14:xfrm>
            </p:contentPart>
          </mc:Choice>
          <mc:Fallback>
            <p:pic>
              <p:nvPicPr>
                <p:cNvPr id="24" name="Encre 23">
                  <a:extLst>
                    <a:ext uri="{FF2B5EF4-FFF2-40B4-BE49-F238E27FC236}">
                      <a16:creationId xmlns:a16="http://schemas.microsoft.com/office/drawing/2014/main" id="{89A4FF29-8989-84B6-EC71-A5DB80A8CEA0}"/>
                    </a:ext>
                  </a:extLst>
                </p:cNvPr>
                <p:cNvPicPr/>
                <p:nvPr/>
              </p:nvPicPr>
              <p:blipFill>
                <a:blip r:embed="rId11"/>
                <a:stretch>
                  <a:fillRect/>
                </a:stretch>
              </p:blipFill>
              <p:spPr>
                <a:xfrm>
                  <a:off x="4000656" y="1618136"/>
                  <a:ext cx="790560" cy="205200"/>
                </a:xfrm>
                <a:prstGeom prst="rect">
                  <a:avLst/>
                </a:prstGeom>
              </p:spPr>
            </p:pic>
          </mc:Fallback>
        </mc:AlternateContent>
      </p:grpSp>
      <p:sp>
        <p:nvSpPr>
          <p:cNvPr id="25" name="ZoneTexte 24">
            <a:extLst>
              <a:ext uri="{FF2B5EF4-FFF2-40B4-BE49-F238E27FC236}">
                <a16:creationId xmlns:a16="http://schemas.microsoft.com/office/drawing/2014/main" id="{D8430B56-154B-33CD-C8F4-9CCA3948D595}"/>
              </a:ext>
            </a:extLst>
          </p:cNvPr>
          <p:cNvSpPr txBox="1"/>
          <p:nvPr/>
        </p:nvSpPr>
        <p:spPr>
          <a:xfrm>
            <a:off x="3483879" y="8315676"/>
            <a:ext cx="3109192" cy="969496"/>
          </a:xfrm>
          <a:prstGeom prst="rect">
            <a:avLst/>
          </a:prstGeom>
          <a:noFill/>
        </p:spPr>
        <p:txBody>
          <a:bodyPr wrap="square" rtlCol="0">
            <a:spAutoFit/>
          </a:bodyPr>
          <a:lstStyle/>
          <a:p>
            <a:pPr lvl="0"/>
            <a:r>
              <a:rPr lang="fr-FR" sz="1300" b="1" dirty="0" err="1"/>
              <a:t>Delirius</a:t>
            </a:r>
            <a:r>
              <a:rPr lang="fr-FR" sz="1300" b="1" dirty="0"/>
              <a:t> </a:t>
            </a:r>
          </a:p>
          <a:p>
            <a:pPr lvl="0"/>
            <a:r>
              <a:rPr lang="fr-FR" sz="1300" dirty="0"/>
              <a:t>Druillet /Lob</a:t>
            </a:r>
          </a:p>
          <a:p>
            <a:pPr lvl="0"/>
            <a:r>
              <a:rPr lang="fr-FR" sz="1300" dirty="0"/>
              <a:t>Mon exemplaire de 1973.</a:t>
            </a:r>
          </a:p>
          <a:p>
            <a:endParaRPr lang="fr-FR" dirty="0"/>
          </a:p>
        </p:txBody>
      </p:sp>
      <p:sp>
        <p:nvSpPr>
          <p:cNvPr id="26" name="ZoneTexte 25">
            <a:extLst>
              <a:ext uri="{FF2B5EF4-FFF2-40B4-BE49-F238E27FC236}">
                <a16:creationId xmlns:a16="http://schemas.microsoft.com/office/drawing/2014/main" id="{A95E9E3C-1720-30B2-CCAA-DC3807693C71}"/>
              </a:ext>
            </a:extLst>
          </p:cNvPr>
          <p:cNvSpPr txBox="1"/>
          <p:nvPr/>
        </p:nvSpPr>
        <p:spPr>
          <a:xfrm>
            <a:off x="4774301" y="254925"/>
            <a:ext cx="1376402" cy="369332"/>
          </a:xfrm>
          <a:prstGeom prst="rect">
            <a:avLst/>
          </a:prstGeom>
          <a:noFill/>
        </p:spPr>
        <p:txBody>
          <a:bodyPr wrap="none" rtlCol="0">
            <a:spAutoFit/>
          </a:bodyPr>
          <a:lstStyle/>
          <a:p>
            <a:r>
              <a:rPr lang="fr-FR" b="1" dirty="0"/>
              <a:t>Le catalogue</a:t>
            </a:r>
          </a:p>
        </p:txBody>
      </p:sp>
    </p:spTree>
    <p:extLst>
      <p:ext uri="{BB962C8B-B14F-4D97-AF65-F5344CB8AC3E}">
        <p14:creationId xmlns:p14="http://schemas.microsoft.com/office/powerpoint/2010/main" val="3140818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CE2BEF18-6BC2-C70D-258F-AF850087A1C6}"/>
              </a:ext>
            </a:extLst>
          </p:cNvPr>
          <p:cNvSpPr>
            <a:spLocks noGrp="1"/>
          </p:cNvSpPr>
          <p:nvPr>
            <p:ph type="sldNum" sz="quarter" idx="12"/>
          </p:nvPr>
        </p:nvSpPr>
        <p:spPr/>
        <p:txBody>
          <a:bodyPr/>
          <a:lstStyle/>
          <a:p>
            <a:fld id="{51215303-3307-4391-9767-367D18CFAACC}" type="slidenum">
              <a:rPr lang="fr-FR" smtClean="0"/>
              <a:t>6</a:t>
            </a:fld>
            <a:endParaRPr lang="fr-FR"/>
          </a:p>
        </p:txBody>
      </p:sp>
      <p:pic>
        <p:nvPicPr>
          <p:cNvPr id="12" name="Image 11">
            <a:extLst>
              <a:ext uri="{FF2B5EF4-FFF2-40B4-BE49-F238E27FC236}">
                <a16:creationId xmlns:a16="http://schemas.microsoft.com/office/drawing/2014/main" id="{90196952-D593-CCBE-81EA-769144246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895" y="1713141"/>
            <a:ext cx="1679243" cy="2238991"/>
          </a:xfrm>
          <a:prstGeom prst="rect">
            <a:avLst/>
          </a:prstGeom>
        </p:spPr>
      </p:pic>
      <p:pic>
        <p:nvPicPr>
          <p:cNvPr id="14" name="Image 13">
            <a:extLst>
              <a:ext uri="{FF2B5EF4-FFF2-40B4-BE49-F238E27FC236}">
                <a16:creationId xmlns:a16="http://schemas.microsoft.com/office/drawing/2014/main" id="{A42EEF92-7947-A213-F195-1AF6F2314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2942" y="1713141"/>
            <a:ext cx="1679244" cy="2238992"/>
          </a:xfrm>
          <a:prstGeom prst="rect">
            <a:avLst/>
          </a:prstGeom>
        </p:spPr>
      </p:pic>
      <p:sp>
        <p:nvSpPr>
          <p:cNvPr id="7" name="ZoneTexte 6">
            <a:extLst>
              <a:ext uri="{FF2B5EF4-FFF2-40B4-BE49-F238E27FC236}">
                <a16:creationId xmlns:a16="http://schemas.microsoft.com/office/drawing/2014/main" id="{22E263FB-E81A-1549-82D7-CD4D99A72CE3}"/>
              </a:ext>
            </a:extLst>
          </p:cNvPr>
          <p:cNvSpPr txBox="1"/>
          <p:nvPr/>
        </p:nvSpPr>
        <p:spPr>
          <a:xfrm>
            <a:off x="3977375" y="1765960"/>
            <a:ext cx="2626523" cy="724942"/>
          </a:xfrm>
          <a:prstGeom prst="rect">
            <a:avLst/>
          </a:prstGeom>
          <a:noFill/>
        </p:spPr>
        <p:txBody>
          <a:bodyPr wrap="square">
            <a:spAutoFit/>
          </a:bodyPr>
          <a:lstStyle/>
          <a:p>
            <a:pPr algn="just">
              <a:lnSpc>
                <a:spcPct val="107000"/>
              </a:lnSpc>
            </a:pPr>
            <a:r>
              <a:rPr lang="fr-FR" sz="1300" kern="100" dirty="0">
                <a:latin typeface="Calibri" panose="020F0502020204030204" pitchFamily="34" charset="0"/>
                <a:ea typeface="Calibri" panose="020F0502020204030204" pitchFamily="34" charset="0"/>
                <a:cs typeface="Times New Roman" panose="02020603050405020304" pitchFamily="18" charset="0"/>
              </a:rPr>
              <a:t>Métal Hurlant le numéro 2 (1975) et  acheté sur la Canebière et numéro 19 l’été suivant (1977).</a:t>
            </a:r>
          </a:p>
        </p:txBody>
      </p:sp>
      <p:pic>
        <p:nvPicPr>
          <p:cNvPr id="9" name="Image 8">
            <a:extLst>
              <a:ext uri="{FF2B5EF4-FFF2-40B4-BE49-F238E27FC236}">
                <a16:creationId xmlns:a16="http://schemas.microsoft.com/office/drawing/2014/main" id="{D697D96E-7BC9-8E68-FE1F-A4DF7CE1CB77}"/>
              </a:ext>
            </a:extLst>
          </p:cNvPr>
          <p:cNvPicPr>
            <a:picLocks noChangeAspect="1"/>
          </p:cNvPicPr>
          <p:nvPr/>
        </p:nvPicPr>
        <p:blipFill>
          <a:blip r:embed="rId4">
            <a:extLst>
              <a:ext uri="{28A0092B-C50C-407E-A947-70E740481C1C}">
                <a14:useLocalDpi xmlns:a14="http://schemas.microsoft.com/office/drawing/2010/main" val="0"/>
              </a:ext>
            </a:extLst>
          </a:blip>
          <a:srcRect l="2731" t="2657" r="3506" b="4078"/>
          <a:stretch>
            <a:fillRect/>
          </a:stretch>
        </p:blipFill>
        <p:spPr>
          <a:xfrm>
            <a:off x="3593238" y="6632721"/>
            <a:ext cx="2636749" cy="2622736"/>
          </a:xfrm>
          <a:prstGeom prst="rect">
            <a:avLst/>
          </a:prstGeom>
        </p:spPr>
      </p:pic>
      <p:pic>
        <p:nvPicPr>
          <p:cNvPr id="11" name="Image 10">
            <a:extLst>
              <a:ext uri="{FF2B5EF4-FFF2-40B4-BE49-F238E27FC236}">
                <a16:creationId xmlns:a16="http://schemas.microsoft.com/office/drawing/2014/main" id="{94F3CE75-E79A-F434-2388-466486BDB8C0}"/>
              </a:ext>
            </a:extLst>
          </p:cNvPr>
          <p:cNvPicPr>
            <a:picLocks noChangeAspect="1"/>
          </p:cNvPicPr>
          <p:nvPr/>
        </p:nvPicPr>
        <p:blipFill>
          <a:blip r:embed="rId5">
            <a:extLst>
              <a:ext uri="{28A0092B-C50C-407E-A947-70E740481C1C}">
                <a14:useLocalDpi xmlns:a14="http://schemas.microsoft.com/office/drawing/2010/main" val="0"/>
              </a:ext>
            </a:extLst>
          </a:blip>
          <a:srcRect l="3368" t="2245" r="1511" b="1261"/>
          <a:stretch>
            <a:fillRect/>
          </a:stretch>
        </p:blipFill>
        <p:spPr>
          <a:xfrm>
            <a:off x="507657" y="5445799"/>
            <a:ext cx="2340028" cy="2373844"/>
          </a:xfrm>
          <a:prstGeom prst="rect">
            <a:avLst/>
          </a:prstGeom>
        </p:spPr>
      </p:pic>
      <p:grpSp>
        <p:nvGrpSpPr>
          <p:cNvPr id="13" name="Groupe 12">
            <a:extLst>
              <a:ext uri="{FF2B5EF4-FFF2-40B4-BE49-F238E27FC236}">
                <a16:creationId xmlns:a16="http://schemas.microsoft.com/office/drawing/2014/main" id="{6E25DDD9-EE67-2A6D-B6F6-E53BE30D3CF0}"/>
              </a:ext>
            </a:extLst>
          </p:cNvPr>
          <p:cNvGrpSpPr/>
          <p:nvPr/>
        </p:nvGrpSpPr>
        <p:grpSpPr>
          <a:xfrm>
            <a:off x="268167" y="237500"/>
            <a:ext cx="2835192" cy="605064"/>
            <a:chOff x="3528606" y="1209272"/>
            <a:chExt cx="2835192" cy="605064"/>
          </a:xfrm>
        </p:grpSpPr>
        <p:pic>
          <p:nvPicPr>
            <p:cNvPr id="15" name="Image 14">
              <a:extLst>
                <a:ext uri="{FF2B5EF4-FFF2-40B4-BE49-F238E27FC236}">
                  <a16:creationId xmlns:a16="http://schemas.microsoft.com/office/drawing/2014/main" id="{E036D383-8DE0-81CA-426B-5D2298EC87B6}"/>
                </a:ext>
              </a:extLst>
            </p:cNvPr>
            <p:cNvPicPr>
              <a:picLocks noChangeAspect="1"/>
            </p:cNvPicPr>
            <p:nvPr/>
          </p:nvPicPr>
          <p:blipFill>
            <a:blip r:embed="rId6">
              <a:extLst>
                <a:ext uri="{28A0092B-C50C-407E-A947-70E740481C1C}">
                  <a14:useLocalDpi xmlns:a14="http://schemas.microsoft.com/office/drawing/2010/main" val="0"/>
                </a:ext>
              </a:extLst>
            </a:blip>
            <a:srcRect t="49355" b="37082"/>
            <a:stretch>
              <a:fillRect/>
            </a:stretch>
          </p:blipFill>
          <p:spPr>
            <a:xfrm>
              <a:off x="3528606" y="1209272"/>
              <a:ext cx="2835192" cy="480768"/>
            </a:xfrm>
            <a:prstGeom prst="rect">
              <a:avLst/>
            </a:prstGeom>
          </p:spPr>
        </p:pic>
        <mc:AlternateContent xmlns:mc="http://schemas.openxmlformats.org/markup-compatibility/2006">
          <mc:Choice xmlns:p14="http://schemas.microsoft.com/office/powerpoint/2010/main" Requires="p14">
            <p:contentPart p14:bwMode="auto" r:id="rId7">
              <p14:nvContentPartPr>
                <p14:cNvPr id="16" name="Encre 15">
                  <a:extLst>
                    <a:ext uri="{FF2B5EF4-FFF2-40B4-BE49-F238E27FC236}">
                      <a16:creationId xmlns:a16="http://schemas.microsoft.com/office/drawing/2014/main" id="{096C5EA6-E9C2-FB9F-5ACF-15EA148FD3A0}"/>
                    </a:ext>
                  </a:extLst>
                </p14:cNvPr>
                <p14:cNvContentPartPr/>
                <p14:nvPr/>
              </p14:nvContentPartPr>
              <p14:xfrm>
                <a:off x="3929736" y="1500236"/>
                <a:ext cx="838440" cy="70200"/>
              </p14:xfrm>
            </p:contentPart>
          </mc:Choice>
          <mc:Fallback>
            <p:pic>
              <p:nvPicPr>
                <p:cNvPr id="16" name="Encre 15">
                  <a:extLst>
                    <a:ext uri="{FF2B5EF4-FFF2-40B4-BE49-F238E27FC236}">
                      <a16:creationId xmlns:a16="http://schemas.microsoft.com/office/drawing/2014/main" id="{096C5EA6-E9C2-FB9F-5ACF-15EA148FD3A0}"/>
                    </a:ext>
                  </a:extLst>
                </p:cNvPr>
                <p:cNvPicPr/>
                <p:nvPr/>
              </p:nvPicPr>
              <p:blipFill>
                <a:blip r:embed="rId8"/>
                <a:stretch>
                  <a:fillRect/>
                </a:stretch>
              </p:blipFill>
              <p:spPr>
                <a:xfrm>
                  <a:off x="3921096" y="1491596"/>
                  <a:ext cx="856080" cy="878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7" name="Encre 16">
                  <a:extLst>
                    <a:ext uri="{FF2B5EF4-FFF2-40B4-BE49-F238E27FC236}">
                      <a16:creationId xmlns:a16="http://schemas.microsoft.com/office/drawing/2014/main" id="{4895CC2E-1042-2CA7-209E-A539F8389D41}"/>
                    </a:ext>
                  </a:extLst>
                </p14:cNvPr>
                <p14:cNvContentPartPr/>
                <p14:nvPr/>
              </p14:nvContentPartPr>
              <p14:xfrm>
                <a:off x="3914256" y="1647826"/>
                <a:ext cx="190080" cy="149400"/>
              </p14:xfrm>
            </p:contentPart>
          </mc:Choice>
          <mc:Fallback>
            <p:pic>
              <p:nvPicPr>
                <p:cNvPr id="17" name="Encre 16">
                  <a:extLst>
                    <a:ext uri="{FF2B5EF4-FFF2-40B4-BE49-F238E27FC236}">
                      <a16:creationId xmlns:a16="http://schemas.microsoft.com/office/drawing/2014/main" id="{4895CC2E-1042-2CA7-209E-A539F8389D41}"/>
                    </a:ext>
                  </a:extLst>
                </p:cNvPr>
                <p:cNvPicPr/>
                <p:nvPr/>
              </p:nvPicPr>
              <p:blipFill>
                <a:blip r:embed="rId10"/>
                <a:stretch>
                  <a:fillRect/>
                </a:stretch>
              </p:blipFill>
              <p:spPr>
                <a:xfrm>
                  <a:off x="3905256" y="1639186"/>
                  <a:ext cx="20772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8" name="Encre 17">
                  <a:extLst>
                    <a:ext uri="{FF2B5EF4-FFF2-40B4-BE49-F238E27FC236}">
                      <a16:creationId xmlns:a16="http://schemas.microsoft.com/office/drawing/2014/main" id="{9F31130D-D376-469F-80F1-BAB4E37F3A2B}"/>
                    </a:ext>
                  </a:extLst>
                </p14:cNvPr>
                <p14:cNvContentPartPr/>
                <p14:nvPr/>
              </p14:nvContentPartPr>
              <p14:xfrm>
                <a:off x="4009296" y="1626776"/>
                <a:ext cx="772920" cy="187560"/>
              </p14:xfrm>
            </p:contentPart>
          </mc:Choice>
          <mc:Fallback>
            <p:pic>
              <p:nvPicPr>
                <p:cNvPr id="18" name="Encre 17">
                  <a:extLst>
                    <a:ext uri="{FF2B5EF4-FFF2-40B4-BE49-F238E27FC236}">
                      <a16:creationId xmlns:a16="http://schemas.microsoft.com/office/drawing/2014/main" id="{9F31130D-D376-469F-80F1-BAB4E37F3A2B}"/>
                    </a:ext>
                  </a:extLst>
                </p:cNvPr>
                <p:cNvPicPr/>
                <p:nvPr/>
              </p:nvPicPr>
              <p:blipFill>
                <a:blip r:embed="rId12"/>
                <a:stretch>
                  <a:fillRect/>
                </a:stretch>
              </p:blipFill>
              <p:spPr>
                <a:xfrm>
                  <a:off x="4000656" y="1618136"/>
                  <a:ext cx="790560" cy="205200"/>
                </a:xfrm>
                <a:prstGeom prst="rect">
                  <a:avLst/>
                </a:prstGeom>
              </p:spPr>
            </p:pic>
          </mc:Fallback>
        </mc:AlternateContent>
      </p:grpSp>
      <p:sp>
        <p:nvSpPr>
          <p:cNvPr id="20" name="ZoneTexte 19">
            <a:extLst>
              <a:ext uri="{FF2B5EF4-FFF2-40B4-BE49-F238E27FC236}">
                <a16:creationId xmlns:a16="http://schemas.microsoft.com/office/drawing/2014/main" id="{AC811DAB-7C31-21BA-7684-E6B9B021DD08}"/>
              </a:ext>
            </a:extLst>
          </p:cNvPr>
          <p:cNvSpPr txBox="1"/>
          <p:nvPr/>
        </p:nvSpPr>
        <p:spPr>
          <a:xfrm>
            <a:off x="4774301" y="254925"/>
            <a:ext cx="1376402" cy="369332"/>
          </a:xfrm>
          <a:prstGeom prst="rect">
            <a:avLst/>
          </a:prstGeom>
          <a:noFill/>
        </p:spPr>
        <p:txBody>
          <a:bodyPr wrap="none" rtlCol="0">
            <a:spAutoFit/>
          </a:bodyPr>
          <a:lstStyle/>
          <a:p>
            <a:r>
              <a:rPr lang="fr-FR" b="1" dirty="0"/>
              <a:t>Le catalogue</a:t>
            </a:r>
          </a:p>
        </p:txBody>
      </p:sp>
      <p:sp>
        <p:nvSpPr>
          <p:cNvPr id="22" name="ZoneTexte 21">
            <a:extLst>
              <a:ext uri="{FF2B5EF4-FFF2-40B4-BE49-F238E27FC236}">
                <a16:creationId xmlns:a16="http://schemas.microsoft.com/office/drawing/2014/main" id="{893327B5-B5BE-56D6-8547-B43C847973DD}"/>
              </a:ext>
            </a:extLst>
          </p:cNvPr>
          <p:cNvSpPr txBox="1"/>
          <p:nvPr/>
        </p:nvSpPr>
        <p:spPr>
          <a:xfrm>
            <a:off x="132264" y="1002328"/>
            <a:ext cx="6471634" cy="369332"/>
          </a:xfrm>
          <a:prstGeom prst="rect">
            <a:avLst/>
          </a:prstGeom>
          <a:noFill/>
        </p:spPr>
        <p:txBody>
          <a:bodyPr wrap="square">
            <a:spAutoFit/>
          </a:bodyPr>
          <a:lstStyle/>
          <a:p>
            <a:r>
              <a:rPr lang="fr-FR" b="1" dirty="0"/>
              <a:t>Quelques reliques de pop-culture : le petit musée du jeune PF</a:t>
            </a:r>
          </a:p>
        </p:txBody>
      </p:sp>
      <p:sp>
        <p:nvSpPr>
          <p:cNvPr id="23" name="ZoneTexte 22">
            <a:extLst>
              <a:ext uri="{FF2B5EF4-FFF2-40B4-BE49-F238E27FC236}">
                <a16:creationId xmlns:a16="http://schemas.microsoft.com/office/drawing/2014/main" id="{E05DD406-BF74-D36E-7E03-F4C47E12CAB1}"/>
              </a:ext>
            </a:extLst>
          </p:cNvPr>
          <p:cNvSpPr txBox="1"/>
          <p:nvPr/>
        </p:nvSpPr>
        <p:spPr>
          <a:xfrm>
            <a:off x="203629" y="7883955"/>
            <a:ext cx="2948084" cy="1367041"/>
          </a:xfrm>
          <a:prstGeom prst="rect">
            <a:avLst/>
          </a:prstGeom>
          <a:noFill/>
        </p:spPr>
        <p:txBody>
          <a:bodyPr wrap="square">
            <a:spAutoFit/>
          </a:bodyPr>
          <a:lstStyle/>
          <a:p>
            <a:pPr algn="just">
              <a:lnSpc>
                <a:spcPct val="107000"/>
              </a:lnSpc>
              <a:buNone/>
            </a:pPr>
            <a:r>
              <a:rPr lang="fr-FR" sz="1300" b="1" kern="100" dirty="0" err="1">
                <a:effectLst/>
                <a:latin typeface="Calibri" panose="020F0502020204030204" pitchFamily="34" charset="0"/>
                <a:ea typeface="Calibri" panose="020F0502020204030204" pitchFamily="34" charset="0"/>
                <a:cs typeface="Times New Roman" panose="02020603050405020304" pitchFamily="18" charset="0"/>
              </a:rPr>
              <a:t>Marquee</a:t>
            </a:r>
            <a:r>
              <a:rPr lang="fr-FR" sz="1300" b="1" kern="100" dirty="0">
                <a:effectLst/>
                <a:latin typeface="Calibri" panose="020F0502020204030204" pitchFamily="34" charset="0"/>
                <a:ea typeface="Calibri" panose="020F0502020204030204" pitchFamily="34" charset="0"/>
                <a:cs typeface="Times New Roman" panose="02020603050405020304" pitchFamily="18" charset="0"/>
              </a:rPr>
              <a:t> Moon </a:t>
            </a:r>
            <a:r>
              <a:rPr lang="fr-FR" sz="1300" kern="100" dirty="0">
                <a:effectLst/>
                <a:latin typeface="Calibri" panose="020F0502020204030204" pitchFamily="34" charset="0"/>
                <a:ea typeface="Calibri" panose="020F0502020204030204" pitchFamily="34" charset="0"/>
                <a:cs typeface="Times New Roman" panose="02020603050405020304" pitchFamily="18" charset="0"/>
              </a:rPr>
              <a:t>de </a:t>
            </a:r>
            <a:r>
              <a:rPr lang="fr-FR" sz="1300" b="1" kern="100" dirty="0" err="1">
                <a:effectLst/>
                <a:latin typeface="Calibri" panose="020F0502020204030204" pitchFamily="34" charset="0"/>
                <a:ea typeface="Calibri" panose="020F0502020204030204" pitchFamily="34" charset="0"/>
                <a:cs typeface="Times New Roman" panose="02020603050405020304" pitchFamily="18" charset="0"/>
              </a:rPr>
              <a:t>Television</a:t>
            </a:r>
            <a:r>
              <a:rPr lang="fr-FR" sz="1300" kern="100" dirty="0">
                <a:effectLst/>
                <a:latin typeface="Calibri" panose="020F0502020204030204" pitchFamily="34" charset="0"/>
                <a:ea typeface="Calibri" panose="020F0502020204030204" pitchFamily="34" charset="0"/>
                <a:cs typeface="Times New Roman" panose="02020603050405020304" pitchFamily="18" charset="0"/>
              </a:rPr>
              <a:t> 1977  : considéré par certains comme le meilleur disque de rock de tous les temps et dont je suis amoureux à jamais. La tristesse de voir les gens les plus géniaux être peu à peu oubliés.</a:t>
            </a:r>
          </a:p>
        </p:txBody>
      </p:sp>
      <p:pic>
        <p:nvPicPr>
          <p:cNvPr id="25" name="Image 24">
            <a:extLst>
              <a:ext uri="{FF2B5EF4-FFF2-40B4-BE49-F238E27FC236}">
                <a16:creationId xmlns:a16="http://schemas.microsoft.com/office/drawing/2014/main" id="{FAE49D61-E088-4887-C1A9-FEF8045515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44733" y="2633605"/>
            <a:ext cx="2203734" cy="2938312"/>
          </a:xfrm>
          <a:prstGeom prst="rect">
            <a:avLst/>
          </a:prstGeom>
        </p:spPr>
      </p:pic>
      <p:sp>
        <p:nvSpPr>
          <p:cNvPr id="26" name="ZoneTexte 25">
            <a:extLst>
              <a:ext uri="{FF2B5EF4-FFF2-40B4-BE49-F238E27FC236}">
                <a16:creationId xmlns:a16="http://schemas.microsoft.com/office/drawing/2014/main" id="{E0A6CD51-479A-D22B-337B-2A04DDF55F49}"/>
              </a:ext>
            </a:extLst>
          </p:cNvPr>
          <p:cNvSpPr txBox="1"/>
          <p:nvPr/>
        </p:nvSpPr>
        <p:spPr>
          <a:xfrm>
            <a:off x="268419" y="4127716"/>
            <a:ext cx="3560494" cy="938975"/>
          </a:xfrm>
          <a:prstGeom prst="rect">
            <a:avLst/>
          </a:prstGeom>
          <a:noFill/>
        </p:spPr>
        <p:txBody>
          <a:bodyPr wrap="square">
            <a:spAutoFit/>
          </a:bodyPr>
          <a:lstStyle/>
          <a:p>
            <a:pPr lvl="0" algn="just">
              <a:lnSpc>
                <a:spcPct val="107000"/>
              </a:lnSpc>
            </a:pPr>
            <a:r>
              <a:rPr lang="fr-FR" sz="1300" kern="100" dirty="0">
                <a:effectLst/>
                <a:latin typeface="Calibri" panose="020F0502020204030204" pitchFamily="34" charset="0"/>
                <a:ea typeface="Calibri" panose="020F0502020204030204" pitchFamily="34" charset="0"/>
                <a:cs typeface="Times New Roman" panose="02020603050405020304" pitchFamily="18" charset="0"/>
              </a:rPr>
              <a:t>Affiche de la tournée des Rolling Stones de passage à Marseille en 1976 : découpée sur le mur d’une palissade à coté de la gare Saint Charles à Marseille – mais j’ai loupé ce concert !</a:t>
            </a:r>
          </a:p>
        </p:txBody>
      </p:sp>
      <p:sp>
        <p:nvSpPr>
          <p:cNvPr id="27" name="ZoneTexte 26">
            <a:extLst>
              <a:ext uri="{FF2B5EF4-FFF2-40B4-BE49-F238E27FC236}">
                <a16:creationId xmlns:a16="http://schemas.microsoft.com/office/drawing/2014/main" id="{1BF82CF1-B80D-E063-4F33-E9632099FB3D}"/>
              </a:ext>
            </a:extLst>
          </p:cNvPr>
          <p:cNvSpPr txBox="1"/>
          <p:nvPr/>
        </p:nvSpPr>
        <p:spPr>
          <a:xfrm>
            <a:off x="3368081" y="5714620"/>
            <a:ext cx="3303431" cy="1153008"/>
          </a:xfrm>
          <a:prstGeom prst="rect">
            <a:avLst/>
          </a:prstGeom>
          <a:noFill/>
        </p:spPr>
        <p:txBody>
          <a:bodyPr wrap="square">
            <a:spAutoFit/>
          </a:bodyPr>
          <a:lstStyle/>
          <a:p>
            <a:pPr algn="just">
              <a:lnSpc>
                <a:spcPct val="107000"/>
              </a:lnSpc>
              <a:buNone/>
            </a:pPr>
            <a:r>
              <a:rPr lang="fr-FR" sz="1300" b="1" kern="100" dirty="0">
                <a:effectLst/>
                <a:latin typeface="Calibri" panose="020F0502020204030204" pitchFamily="34" charset="0"/>
                <a:ea typeface="Calibri" panose="020F0502020204030204" pitchFamily="34" charset="0"/>
                <a:cs typeface="Times New Roman" panose="02020603050405020304" pitchFamily="18" charset="0"/>
              </a:rPr>
              <a:t>Exile on Main Street  </a:t>
            </a:r>
            <a:r>
              <a:rPr lang="fr-FR" sz="1300" kern="100" dirty="0">
                <a:effectLst/>
                <a:latin typeface="Calibri" panose="020F0502020204030204" pitchFamily="34" charset="0"/>
                <a:ea typeface="Calibri" panose="020F0502020204030204" pitchFamily="34" charset="0"/>
                <a:cs typeface="Times New Roman" panose="02020603050405020304" pitchFamily="18" charset="0"/>
              </a:rPr>
              <a:t>des </a:t>
            </a:r>
            <a:r>
              <a:rPr lang="fr-FR" sz="1300" b="1" kern="100" dirty="0">
                <a:effectLst/>
                <a:latin typeface="Calibri" panose="020F0502020204030204" pitchFamily="34" charset="0"/>
                <a:ea typeface="Calibri" panose="020F0502020204030204" pitchFamily="34" charset="0"/>
                <a:cs typeface="Times New Roman" panose="02020603050405020304" pitchFamily="18" charset="0"/>
              </a:rPr>
              <a:t>Rolling Stones</a:t>
            </a:r>
            <a:r>
              <a:rPr lang="fr-FR" sz="1300" kern="100" dirty="0">
                <a:effectLst/>
                <a:latin typeface="Calibri" panose="020F0502020204030204" pitchFamily="34" charset="0"/>
                <a:ea typeface="Calibri" panose="020F0502020204030204" pitchFamily="34" charset="0"/>
                <a:cs typeface="Times New Roman" panose="02020603050405020304" pitchFamily="18" charset="0"/>
              </a:rPr>
              <a:t>:   disque vinyle mythique, bordel d’or et de merde acheté  d’occasion à un bouquiniste devant le Lycée Thiers en 1976</a:t>
            </a:r>
          </a:p>
          <a:p>
            <a:pPr algn="just">
              <a:lnSpc>
                <a:spcPct val="107000"/>
              </a:lnSpc>
              <a:buNone/>
            </a:pPr>
            <a:endParaRPr lang="fr-FR" sz="13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996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3B1D0D8E-1A07-1F29-5AEB-6F98FC33329A}"/>
              </a:ext>
            </a:extLst>
          </p:cNvPr>
          <p:cNvSpPr>
            <a:spLocks noGrp="1"/>
          </p:cNvSpPr>
          <p:nvPr>
            <p:ph type="sldNum" sz="quarter" idx="12"/>
          </p:nvPr>
        </p:nvSpPr>
        <p:spPr/>
        <p:txBody>
          <a:bodyPr/>
          <a:lstStyle/>
          <a:p>
            <a:fld id="{51215303-3307-4391-9767-367D18CFAACC}" type="slidenum">
              <a:rPr lang="fr-FR" smtClean="0"/>
              <a:t>7</a:t>
            </a:fld>
            <a:endParaRPr lang="fr-FR"/>
          </a:p>
        </p:txBody>
      </p:sp>
      <p:sp>
        <p:nvSpPr>
          <p:cNvPr id="10" name="ZoneTexte 9">
            <a:extLst>
              <a:ext uri="{FF2B5EF4-FFF2-40B4-BE49-F238E27FC236}">
                <a16:creationId xmlns:a16="http://schemas.microsoft.com/office/drawing/2014/main" id="{7DAA2F39-399A-83A9-0CA8-D2F4B6CE218F}"/>
              </a:ext>
            </a:extLst>
          </p:cNvPr>
          <p:cNvSpPr txBox="1"/>
          <p:nvPr/>
        </p:nvSpPr>
        <p:spPr>
          <a:xfrm>
            <a:off x="529316" y="1778605"/>
            <a:ext cx="5621387" cy="2223173"/>
          </a:xfrm>
          <a:prstGeom prst="rect">
            <a:avLst/>
          </a:prstGeom>
          <a:noFill/>
        </p:spPr>
        <p:txBody>
          <a:bodyPr wrap="square">
            <a:spAutoFit/>
          </a:bodyPr>
          <a:lstStyle/>
          <a:p>
            <a:pPr algn="just">
              <a:lnSpc>
                <a:spcPct val="107000"/>
              </a:lnSpc>
            </a:pPr>
            <a:r>
              <a:rPr lang="fr-FR" sz="1300" kern="100" dirty="0">
                <a:effectLst/>
                <a:latin typeface="Calibri" panose="020F0502020204030204" pitchFamily="34" charset="0"/>
                <a:ea typeface="Calibri" panose="020F0502020204030204" pitchFamily="34" charset="0"/>
                <a:cs typeface="Times New Roman" panose="02020603050405020304" pitchFamily="18" charset="0"/>
              </a:rPr>
              <a:t>Grâce à Michel </a:t>
            </a:r>
            <a:r>
              <a:rPr lang="fr-FR" sz="1300" kern="100" dirty="0">
                <a:latin typeface="Calibri" panose="020F0502020204030204" pitchFamily="34" charset="0"/>
                <a:ea typeface="Calibri" panose="020F0502020204030204" pitchFamily="34" charset="0"/>
                <a:cs typeface="Times New Roman" panose="02020603050405020304" pitchFamily="18" charset="0"/>
              </a:rPr>
              <a:t>R</a:t>
            </a:r>
            <a:r>
              <a:rPr lang="fr-FR" sz="1300" kern="100" dirty="0">
                <a:effectLst/>
                <a:latin typeface="Calibri" panose="020F0502020204030204" pitchFamily="34" charset="0"/>
                <a:ea typeface="Calibri" panose="020F0502020204030204" pitchFamily="34" charset="0"/>
                <a:cs typeface="Times New Roman" panose="02020603050405020304" pitchFamily="18" charset="0"/>
              </a:rPr>
              <a:t>oy nous avons une</a:t>
            </a:r>
            <a:r>
              <a:rPr lang="fr-FR" sz="1300" kern="100" dirty="0">
                <a:latin typeface="Calibri" panose="020F0502020204030204" pitchFamily="34" charset="0"/>
                <a:ea typeface="Calibri" panose="020F0502020204030204" pitchFamily="34" charset="0"/>
                <a:cs typeface="Times New Roman" panose="02020603050405020304" pitchFamily="18" charset="0"/>
              </a:rPr>
              <a:t> expression photographique de ce qu’on pouvait capter à Asnières et à Gennevilliers dans les années 1970.</a:t>
            </a:r>
          </a:p>
          <a:p>
            <a:pPr algn="just">
              <a:lnSpc>
                <a:spcPct val="107000"/>
              </a:lnSpc>
            </a:pPr>
            <a:endParaRPr lang="fr-FR" sz="13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fr-FR" sz="1300" kern="100" dirty="0">
                <a:latin typeface="Calibri" panose="020F0502020204030204" pitchFamily="34" charset="0"/>
                <a:ea typeface="Calibri" panose="020F0502020204030204" pitchFamily="34" charset="0"/>
                <a:cs typeface="Times New Roman" panose="02020603050405020304" pitchFamily="18" charset="0"/>
              </a:rPr>
              <a:t>Via les reliques de PF on partage les passions d’un jeune dessinateur pour la culture pop-rock-BD de l’époque, mais « ça ne nous rajeunit pas tout ça » et maintenant que va-t-on faire?  Que nous inspire Gennevilliers aujourd’hui ? A quoi ressemble le port de Gennevilliers dans un univers parallèle dans lequel la seine a creusé son lit 100 m plus  bas qu’aujourd’hui? </a:t>
            </a:r>
          </a:p>
          <a:p>
            <a:pPr algn="just">
              <a:lnSpc>
                <a:spcPct val="107000"/>
              </a:lnSpc>
            </a:pPr>
            <a:endParaRPr lang="fr-FR" sz="13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fr-FR" sz="1300" kern="100" dirty="0">
                <a:latin typeface="Calibri" panose="020F0502020204030204" pitchFamily="34" charset="0"/>
                <a:ea typeface="Calibri" panose="020F0502020204030204" pitchFamily="34" charset="0"/>
                <a:cs typeface="Times New Roman" panose="02020603050405020304" pitchFamily="18" charset="0"/>
              </a:rPr>
              <a:t>Voila bien un exemple de glissement de temps qui intéresse le  PF d’aujourd’hui!</a:t>
            </a:r>
            <a:endParaRPr lang="fr-FR" sz="13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age 11">
            <a:extLst>
              <a:ext uri="{FF2B5EF4-FFF2-40B4-BE49-F238E27FC236}">
                <a16:creationId xmlns:a16="http://schemas.microsoft.com/office/drawing/2014/main" id="{12C335FF-EEC8-92EC-D192-31313C743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196" y="4208737"/>
            <a:ext cx="5578076" cy="4183557"/>
          </a:xfrm>
          <a:prstGeom prst="rect">
            <a:avLst/>
          </a:prstGeom>
        </p:spPr>
      </p:pic>
      <p:sp>
        <p:nvSpPr>
          <p:cNvPr id="13" name="ZoneTexte 12">
            <a:extLst>
              <a:ext uri="{FF2B5EF4-FFF2-40B4-BE49-F238E27FC236}">
                <a16:creationId xmlns:a16="http://schemas.microsoft.com/office/drawing/2014/main" id="{DFD86B49-728A-9211-8210-34D5D0D09142}"/>
              </a:ext>
            </a:extLst>
          </p:cNvPr>
          <p:cNvSpPr txBox="1"/>
          <p:nvPr/>
        </p:nvSpPr>
        <p:spPr>
          <a:xfrm>
            <a:off x="529316" y="8392294"/>
            <a:ext cx="6069823" cy="510909"/>
          </a:xfrm>
          <a:prstGeom prst="rect">
            <a:avLst/>
          </a:prstGeom>
          <a:noFill/>
        </p:spPr>
        <p:txBody>
          <a:bodyPr wrap="square">
            <a:spAutoFit/>
          </a:bodyPr>
          <a:lstStyle/>
          <a:p>
            <a:pPr>
              <a:lnSpc>
                <a:spcPct val="107000"/>
              </a:lnSpc>
              <a:buNone/>
            </a:pPr>
            <a:r>
              <a:rPr lang="fr-FR" sz="1300" b="1" kern="100" dirty="0">
                <a:latin typeface="Calibri" panose="020F0502020204030204" pitchFamily="34" charset="0"/>
                <a:ea typeface="Calibri" panose="020F0502020204030204" pitchFamily="34" charset="0"/>
                <a:cs typeface="Times New Roman" panose="02020603050405020304" pitchFamily="18" charset="0"/>
              </a:rPr>
              <a:t>Patrick Fuvel </a:t>
            </a:r>
          </a:p>
          <a:p>
            <a:pPr marL="342900" indent="-342900">
              <a:lnSpc>
                <a:spcPct val="107000"/>
              </a:lnSpc>
              <a:buAutoNum type="arabicPlain" startAt="2018"/>
            </a:pPr>
            <a:r>
              <a:rPr lang="fr-FR" sz="1300" kern="100" dirty="0">
                <a:effectLst/>
                <a:latin typeface="Calibri" panose="020F0502020204030204" pitchFamily="34" charset="0"/>
                <a:ea typeface="Calibri" panose="020F0502020204030204" pitchFamily="34" charset="0"/>
                <a:cs typeface="Times New Roman" panose="02020603050405020304" pitchFamily="18" charset="0"/>
              </a:rPr>
              <a:t>  Le terminal rouge   60  x </a:t>
            </a:r>
            <a:r>
              <a:rPr lang="fr-FR" sz="1300" kern="100" dirty="0">
                <a:latin typeface="Calibri" panose="020F0502020204030204" pitchFamily="34" charset="0"/>
                <a:ea typeface="Calibri" panose="020F0502020204030204" pitchFamily="34" charset="0"/>
                <a:cs typeface="Times New Roman" panose="02020603050405020304" pitchFamily="18" charset="0"/>
              </a:rPr>
              <a:t>8 </a:t>
            </a:r>
            <a:r>
              <a:rPr lang="fr-FR" sz="1300" kern="100" dirty="0">
                <a:effectLst/>
                <a:latin typeface="Calibri" panose="020F0502020204030204" pitchFamily="34" charset="0"/>
                <a:ea typeface="Calibri" panose="020F0502020204030204" pitchFamily="34" charset="0"/>
                <a:cs typeface="Times New Roman" panose="02020603050405020304" pitchFamily="18" charset="0"/>
              </a:rPr>
              <a:t>Acrylique sur panneau et voile de coton</a:t>
            </a:r>
          </a:p>
        </p:txBody>
      </p:sp>
      <p:grpSp>
        <p:nvGrpSpPr>
          <p:cNvPr id="14" name="Groupe 13">
            <a:extLst>
              <a:ext uri="{FF2B5EF4-FFF2-40B4-BE49-F238E27FC236}">
                <a16:creationId xmlns:a16="http://schemas.microsoft.com/office/drawing/2014/main" id="{8BC02433-52D8-34F7-E600-D2C2097166FA}"/>
              </a:ext>
            </a:extLst>
          </p:cNvPr>
          <p:cNvGrpSpPr/>
          <p:nvPr/>
        </p:nvGrpSpPr>
        <p:grpSpPr>
          <a:xfrm>
            <a:off x="204066" y="206753"/>
            <a:ext cx="2835192" cy="605064"/>
            <a:chOff x="3528606" y="1209272"/>
            <a:chExt cx="2835192" cy="605064"/>
          </a:xfrm>
        </p:grpSpPr>
        <p:pic>
          <p:nvPicPr>
            <p:cNvPr id="15" name="Image 14">
              <a:extLst>
                <a:ext uri="{FF2B5EF4-FFF2-40B4-BE49-F238E27FC236}">
                  <a16:creationId xmlns:a16="http://schemas.microsoft.com/office/drawing/2014/main" id="{77AB876B-F947-7197-5827-AB5BFA84E340}"/>
                </a:ext>
              </a:extLst>
            </p:cNvPr>
            <p:cNvPicPr>
              <a:picLocks noChangeAspect="1"/>
            </p:cNvPicPr>
            <p:nvPr/>
          </p:nvPicPr>
          <p:blipFill>
            <a:blip r:embed="rId3">
              <a:extLst>
                <a:ext uri="{28A0092B-C50C-407E-A947-70E740481C1C}">
                  <a14:useLocalDpi xmlns:a14="http://schemas.microsoft.com/office/drawing/2010/main" val="0"/>
                </a:ext>
              </a:extLst>
            </a:blip>
            <a:srcRect t="49355" b="37082"/>
            <a:stretch>
              <a:fillRect/>
            </a:stretch>
          </p:blipFill>
          <p:spPr>
            <a:xfrm>
              <a:off x="3528606" y="1209272"/>
              <a:ext cx="2835192" cy="480768"/>
            </a:xfrm>
            <a:prstGeom prst="rect">
              <a:avLst/>
            </a:prstGeom>
          </p:spPr>
        </p:pic>
        <mc:AlternateContent xmlns:mc="http://schemas.openxmlformats.org/markup-compatibility/2006">
          <mc:Choice xmlns:p14="http://schemas.microsoft.com/office/powerpoint/2010/main" Requires="p14">
            <p:contentPart p14:bwMode="auto" r:id="rId4">
              <p14:nvContentPartPr>
                <p14:cNvPr id="16" name="Encre 15">
                  <a:extLst>
                    <a:ext uri="{FF2B5EF4-FFF2-40B4-BE49-F238E27FC236}">
                      <a16:creationId xmlns:a16="http://schemas.microsoft.com/office/drawing/2014/main" id="{149069C3-A362-E3BF-9D7A-10BD3B06A638}"/>
                    </a:ext>
                  </a:extLst>
                </p14:cNvPr>
                <p14:cNvContentPartPr/>
                <p14:nvPr/>
              </p14:nvContentPartPr>
              <p14:xfrm>
                <a:off x="3929736" y="1500236"/>
                <a:ext cx="838440" cy="70200"/>
              </p14:xfrm>
            </p:contentPart>
          </mc:Choice>
          <mc:Fallback>
            <p:pic>
              <p:nvPicPr>
                <p:cNvPr id="16" name="Encre 15">
                  <a:extLst>
                    <a:ext uri="{FF2B5EF4-FFF2-40B4-BE49-F238E27FC236}">
                      <a16:creationId xmlns:a16="http://schemas.microsoft.com/office/drawing/2014/main" id="{149069C3-A362-E3BF-9D7A-10BD3B06A638}"/>
                    </a:ext>
                  </a:extLst>
                </p:cNvPr>
                <p:cNvPicPr/>
                <p:nvPr/>
              </p:nvPicPr>
              <p:blipFill>
                <a:blip r:embed="rId5"/>
                <a:stretch>
                  <a:fillRect/>
                </a:stretch>
              </p:blipFill>
              <p:spPr>
                <a:xfrm>
                  <a:off x="3921096" y="1491596"/>
                  <a:ext cx="856080" cy="878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7" name="Encre 16">
                  <a:extLst>
                    <a:ext uri="{FF2B5EF4-FFF2-40B4-BE49-F238E27FC236}">
                      <a16:creationId xmlns:a16="http://schemas.microsoft.com/office/drawing/2014/main" id="{C17D494D-A27A-3B5B-570B-A9FC13152FF6}"/>
                    </a:ext>
                  </a:extLst>
                </p14:cNvPr>
                <p14:cNvContentPartPr/>
                <p14:nvPr/>
              </p14:nvContentPartPr>
              <p14:xfrm>
                <a:off x="3914256" y="1647826"/>
                <a:ext cx="190080" cy="149400"/>
              </p14:xfrm>
            </p:contentPart>
          </mc:Choice>
          <mc:Fallback>
            <p:pic>
              <p:nvPicPr>
                <p:cNvPr id="17" name="Encre 16">
                  <a:extLst>
                    <a:ext uri="{FF2B5EF4-FFF2-40B4-BE49-F238E27FC236}">
                      <a16:creationId xmlns:a16="http://schemas.microsoft.com/office/drawing/2014/main" id="{C17D494D-A27A-3B5B-570B-A9FC13152FF6}"/>
                    </a:ext>
                  </a:extLst>
                </p:cNvPr>
                <p:cNvPicPr/>
                <p:nvPr/>
              </p:nvPicPr>
              <p:blipFill>
                <a:blip r:embed="rId7"/>
                <a:stretch>
                  <a:fillRect/>
                </a:stretch>
              </p:blipFill>
              <p:spPr>
                <a:xfrm>
                  <a:off x="3905256" y="1639186"/>
                  <a:ext cx="20772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8" name="Encre 17">
                  <a:extLst>
                    <a:ext uri="{FF2B5EF4-FFF2-40B4-BE49-F238E27FC236}">
                      <a16:creationId xmlns:a16="http://schemas.microsoft.com/office/drawing/2014/main" id="{A4135FC4-AE3E-486F-9973-C8284E7F70E9}"/>
                    </a:ext>
                  </a:extLst>
                </p14:cNvPr>
                <p14:cNvContentPartPr/>
                <p14:nvPr/>
              </p14:nvContentPartPr>
              <p14:xfrm>
                <a:off x="4009296" y="1626776"/>
                <a:ext cx="772920" cy="187560"/>
              </p14:xfrm>
            </p:contentPart>
          </mc:Choice>
          <mc:Fallback>
            <p:pic>
              <p:nvPicPr>
                <p:cNvPr id="18" name="Encre 17">
                  <a:extLst>
                    <a:ext uri="{FF2B5EF4-FFF2-40B4-BE49-F238E27FC236}">
                      <a16:creationId xmlns:a16="http://schemas.microsoft.com/office/drawing/2014/main" id="{A4135FC4-AE3E-486F-9973-C8284E7F70E9}"/>
                    </a:ext>
                  </a:extLst>
                </p:cNvPr>
                <p:cNvPicPr/>
                <p:nvPr/>
              </p:nvPicPr>
              <p:blipFill>
                <a:blip r:embed="rId9"/>
                <a:stretch>
                  <a:fillRect/>
                </a:stretch>
              </p:blipFill>
              <p:spPr>
                <a:xfrm>
                  <a:off x="4000656" y="1618136"/>
                  <a:ext cx="790560" cy="205200"/>
                </a:xfrm>
                <a:prstGeom prst="rect">
                  <a:avLst/>
                </a:prstGeom>
              </p:spPr>
            </p:pic>
          </mc:Fallback>
        </mc:AlternateContent>
      </p:grpSp>
      <p:sp>
        <p:nvSpPr>
          <p:cNvPr id="19" name="ZoneTexte 18">
            <a:extLst>
              <a:ext uri="{FF2B5EF4-FFF2-40B4-BE49-F238E27FC236}">
                <a16:creationId xmlns:a16="http://schemas.microsoft.com/office/drawing/2014/main" id="{47A12AD0-CCFE-C392-8798-323EBE781A65}"/>
              </a:ext>
            </a:extLst>
          </p:cNvPr>
          <p:cNvSpPr txBox="1"/>
          <p:nvPr/>
        </p:nvSpPr>
        <p:spPr>
          <a:xfrm>
            <a:off x="4774301" y="254925"/>
            <a:ext cx="1376402" cy="369332"/>
          </a:xfrm>
          <a:prstGeom prst="rect">
            <a:avLst/>
          </a:prstGeom>
          <a:noFill/>
        </p:spPr>
        <p:txBody>
          <a:bodyPr wrap="none" rtlCol="0">
            <a:spAutoFit/>
          </a:bodyPr>
          <a:lstStyle/>
          <a:p>
            <a:r>
              <a:rPr lang="fr-FR" b="1" dirty="0"/>
              <a:t>Le catalogue</a:t>
            </a:r>
          </a:p>
        </p:txBody>
      </p:sp>
    </p:spTree>
    <p:extLst>
      <p:ext uri="{BB962C8B-B14F-4D97-AF65-F5344CB8AC3E}">
        <p14:creationId xmlns:p14="http://schemas.microsoft.com/office/powerpoint/2010/main" val="3151648975"/>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8873</TotalTime>
  <Words>1373</Words>
  <Application>Microsoft Office PowerPoint</Application>
  <PresentationFormat>Format A4 (210 x 297 mm)</PresentationFormat>
  <Paragraphs>79</Paragraphs>
  <Slides>7</Slides>
  <Notes>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7</vt:i4>
      </vt:variant>
    </vt:vector>
  </HeadingPairs>
  <TitlesOfParts>
    <vt:vector size="11"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Patrick Fuvel</dc:creator>
  <cp:lastModifiedBy>Patrick Fuvel</cp:lastModifiedBy>
  <cp:revision>22</cp:revision>
  <cp:lastPrinted>2025-06-18T13:59:54Z</cp:lastPrinted>
  <dcterms:created xsi:type="dcterms:W3CDTF">2025-06-12T10:16:58Z</dcterms:created>
  <dcterms:modified xsi:type="dcterms:W3CDTF">2025-06-18T14:10:35Z</dcterms:modified>
</cp:coreProperties>
</file>